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4"/>
    <p:sldMasterId id="2147483663" r:id="rId5"/>
    <p:sldMasterId id="2147483676" r:id="rId6"/>
    <p:sldMasterId id="2147483678" r:id="rId7"/>
    <p:sldMasterId id="2147483697" r:id="rId8"/>
  </p:sldMasterIdLst>
  <p:notesMasterIdLst>
    <p:notesMasterId r:id="rId49"/>
  </p:notesMasterIdLst>
  <p:sldIdLst>
    <p:sldId id="260" r:id="rId9"/>
    <p:sldId id="294" r:id="rId10"/>
    <p:sldId id="256" r:id="rId11"/>
    <p:sldId id="259" r:id="rId12"/>
    <p:sldId id="291" r:id="rId13"/>
    <p:sldId id="261" r:id="rId14"/>
    <p:sldId id="263" r:id="rId15"/>
    <p:sldId id="262" r:id="rId16"/>
    <p:sldId id="300" r:id="rId17"/>
    <p:sldId id="272" r:id="rId18"/>
    <p:sldId id="271" r:id="rId19"/>
    <p:sldId id="258" r:id="rId20"/>
    <p:sldId id="277" r:id="rId21"/>
    <p:sldId id="278" r:id="rId22"/>
    <p:sldId id="279" r:id="rId23"/>
    <p:sldId id="288" r:id="rId24"/>
    <p:sldId id="298" r:id="rId25"/>
    <p:sldId id="292" r:id="rId26"/>
    <p:sldId id="293" r:id="rId27"/>
    <p:sldId id="290" r:id="rId28"/>
    <p:sldId id="289" r:id="rId29"/>
    <p:sldId id="295" r:id="rId30"/>
    <p:sldId id="296" r:id="rId31"/>
    <p:sldId id="297" r:id="rId32"/>
    <p:sldId id="299" r:id="rId33"/>
    <p:sldId id="265" r:id="rId34"/>
    <p:sldId id="266" r:id="rId35"/>
    <p:sldId id="281" r:id="rId36"/>
    <p:sldId id="282" r:id="rId37"/>
    <p:sldId id="280" r:id="rId38"/>
    <p:sldId id="276" r:id="rId39"/>
    <p:sldId id="275" r:id="rId40"/>
    <p:sldId id="274" r:id="rId41"/>
    <p:sldId id="269" r:id="rId42"/>
    <p:sldId id="270" r:id="rId43"/>
    <p:sldId id="283" r:id="rId44"/>
    <p:sldId id="284" r:id="rId45"/>
    <p:sldId id="285" r:id="rId46"/>
    <p:sldId id="267" r:id="rId47"/>
    <p:sldId id="28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2FF"/>
    <a:srgbClr val="A7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2222" autoAdjust="0"/>
  </p:normalViewPr>
  <p:slideViewPr>
    <p:cSldViewPr>
      <p:cViewPr varScale="1">
        <p:scale>
          <a:sx n="87" d="100"/>
          <a:sy n="87" d="100"/>
        </p:scale>
        <p:origin x="1363" y="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48E1C-5979-4E96-9B11-19BBA834C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D71FB-F29A-4551-AB0C-C7A1788139BD}">
      <dgm:prSet phldrT="[Text]" custT="1"/>
      <dgm:spPr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l" defTabSz="914400">
            <a:buNone/>
          </a:pPr>
          <a:r>
            <a:rPr lang="pt-BR" sz="3200" b="0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 - Regulação</a:t>
          </a:r>
        </a:p>
      </dgm:t>
    </dgm:pt>
    <dgm:pt modelId="{6E434B21-E687-4146-A575-01681DBBBC41}" type="parTrans" cxnId="{E07372D8-A618-496F-8C91-84744B077574}">
      <dgm:prSet/>
      <dgm:spPr/>
      <dgm:t>
        <a:bodyPr/>
        <a:lstStyle/>
        <a:p>
          <a:endParaRPr lang="en-US"/>
        </a:p>
      </dgm:t>
    </dgm:pt>
    <dgm:pt modelId="{16C4C80D-00D1-443C-A969-4489A814F229}" type="sibTrans" cxnId="{E07372D8-A618-496F-8C91-84744B077574}">
      <dgm:prSet/>
      <dgm:spPr/>
      <dgm:t>
        <a:bodyPr/>
        <a:lstStyle/>
        <a:p>
          <a:endParaRPr lang="en-US"/>
        </a:p>
      </dgm:t>
    </dgm:pt>
    <dgm:pt modelId="{5B3A6A8A-E771-4D31-9211-6426EC1D3009}">
      <dgm:prSet phldrT="[Text]" custT="1"/>
      <dgm:spPr/>
      <dgm:t>
        <a:bodyPr lIns="3474720" tIns="182880" bIns="182880" anchor="ctr" anchorCtr="0"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Consultas públicas...</a:t>
          </a:r>
        </a:p>
      </dgm:t>
    </dgm:pt>
    <dgm:pt modelId="{89C15884-2459-4268-8F6B-CF75D9C5CD8B}" type="parTrans" cxnId="{84EDA9F8-4B9E-454D-84D6-13E56B79738F}">
      <dgm:prSet/>
      <dgm:spPr/>
      <dgm:t>
        <a:bodyPr/>
        <a:lstStyle/>
        <a:p>
          <a:endParaRPr lang="en-US"/>
        </a:p>
      </dgm:t>
    </dgm:pt>
    <dgm:pt modelId="{C7284EAD-E7F8-47F8-80AA-3DB5EE7910A7}" type="sibTrans" cxnId="{84EDA9F8-4B9E-454D-84D6-13E56B79738F}">
      <dgm:prSet/>
      <dgm:spPr/>
      <dgm:t>
        <a:bodyPr/>
        <a:lstStyle/>
        <a:p>
          <a:endParaRPr lang="en-US"/>
        </a:p>
      </dgm:t>
    </dgm:pt>
    <dgm:pt modelId="{793E1329-EE07-4D46-B962-72F9BF9D6F6B}">
      <dgm:prSet phldrT="[Text]" custT="1"/>
      <dgm:spPr>
        <a:gradFill rotWithShape="0">
          <a:gsLst>
            <a:gs pos="0">
              <a:schemeClr val="accent1">
                <a:alpha val="10000"/>
              </a:schemeClr>
            </a:gs>
            <a:gs pos="100000">
              <a:schemeClr val="accent1"/>
            </a:gs>
          </a:gsLst>
          <a:lin ang="0" scaled="1"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l" defTabSz="914400">
            <a:buNone/>
          </a:pPr>
          <a:r>
            <a:rPr lang="pt-BR" sz="3200" b="1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II - Sustentabilidade</a:t>
          </a:r>
        </a:p>
      </dgm:t>
    </dgm:pt>
    <dgm:pt modelId="{1157B75B-7941-4E2C-B109-A90618127076}" type="parTrans" cxnId="{4E118BDD-33AA-4A12-9BEB-CAA9C7565B2E}">
      <dgm:prSet/>
      <dgm:spPr/>
      <dgm:t>
        <a:bodyPr/>
        <a:lstStyle/>
        <a:p>
          <a:endParaRPr lang="en-US"/>
        </a:p>
      </dgm:t>
    </dgm:pt>
    <dgm:pt modelId="{C6069D9C-7FB0-4D41-8237-8B696767F240}" type="sibTrans" cxnId="{4E118BDD-33AA-4A12-9BEB-CAA9C7565B2E}">
      <dgm:prSet/>
      <dgm:spPr/>
      <dgm:t>
        <a:bodyPr/>
        <a:lstStyle/>
        <a:p>
          <a:endParaRPr lang="en-US"/>
        </a:p>
      </dgm:t>
    </dgm:pt>
    <dgm:pt modelId="{5F15946C-ECA8-4220-AEA4-F5D4FACB1025}">
      <dgm:prSet phldrT="[Text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Problemas de repasses</a:t>
          </a:r>
        </a:p>
      </dgm:t>
    </dgm:pt>
    <dgm:pt modelId="{B5B0E041-DDED-4613-878E-C5C02CCD6966}" type="parTrans" cxnId="{3C2A480C-CA4C-4F46-A2F0-1A98B506FF49}">
      <dgm:prSet/>
      <dgm:spPr/>
      <dgm:t>
        <a:bodyPr/>
        <a:lstStyle/>
        <a:p>
          <a:endParaRPr lang="en-US"/>
        </a:p>
      </dgm:t>
    </dgm:pt>
    <dgm:pt modelId="{615AE4D8-C7A9-4150-AE06-25520398D110}" type="sibTrans" cxnId="{3C2A480C-CA4C-4F46-A2F0-1A98B506FF49}">
      <dgm:prSet/>
      <dgm:spPr/>
      <dgm:t>
        <a:bodyPr/>
        <a:lstStyle/>
        <a:p>
          <a:endParaRPr lang="en-US"/>
        </a:p>
      </dgm:t>
    </dgm:pt>
    <dgm:pt modelId="{0B6ECA8C-CF47-4AE6-8BF7-F6E4B5C330F1}">
      <dgm:prSet phldrT="[Text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Volatilidade/mudanças carteiras</a:t>
          </a:r>
        </a:p>
      </dgm:t>
    </dgm:pt>
    <dgm:pt modelId="{F81566DE-A005-4EF4-8C84-79747A016080}" type="parTrans" cxnId="{DE7FCAF7-8C2B-4E30-A332-2914640143B1}">
      <dgm:prSet/>
      <dgm:spPr/>
      <dgm:t>
        <a:bodyPr/>
        <a:lstStyle/>
        <a:p>
          <a:endParaRPr lang="en-US"/>
        </a:p>
      </dgm:t>
    </dgm:pt>
    <dgm:pt modelId="{D1CDC11E-BC1B-4ABD-BF17-8529E605116C}" type="sibTrans" cxnId="{DE7FCAF7-8C2B-4E30-A332-2914640143B1}">
      <dgm:prSet/>
      <dgm:spPr/>
      <dgm:t>
        <a:bodyPr/>
        <a:lstStyle/>
        <a:p>
          <a:endParaRPr lang="en-US"/>
        </a:p>
      </dgm:t>
    </dgm:pt>
    <dgm:pt modelId="{34A12492-4B1D-4ED4-8F17-B61C128A0110}">
      <dgm:prSet phldrT="[Text]" custT="1"/>
      <dgm:spPr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l" defTabSz="914400">
            <a:buNone/>
          </a:pPr>
          <a:r>
            <a:rPr lang="pt-BR" sz="32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III - Gestão</a:t>
          </a:r>
        </a:p>
      </dgm:t>
    </dgm:pt>
    <dgm:pt modelId="{DF88E912-2858-4166-91CE-FB42DDB6BD2B}" type="parTrans" cxnId="{CFF0642B-4C22-478C-A9E9-20AF81070E2D}">
      <dgm:prSet/>
      <dgm:spPr/>
      <dgm:t>
        <a:bodyPr/>
        <a:lstStyle/>
        <a:p>
          <a:endParaRPr lang="en-US"/>
        </a:p>
      </dgm:t>
    </dgm:pt>
    <dgm:pt modelId="{88128CF8-F1E7-4D0B-9668-81447D845737}" type="sibTrans" cxnId="{CFF0642B-4C22-478C-A9E9-20AF81070E2D}">
      <dgm:prSet/>
      <dgm:spPr/>
      <dgm:t>
        <a:bodyPr/>
        <a:lstStyle/>
        <a:p>
          <a:endParaRPr lang="en-US"/>
        </a:p>
      </dgm:t>
    </dgm:pt>
    <dgm:pt modelId="{E97683F8-A6EB-44EF-99E5-6D53F22F06EE}">
      <dgm:prSet phldrT="[Text]" custT="1"/>
      <dgm:spPr/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Pró-Gestão</a:t>
          </a:r>
        </a:p>
      </dgm:t>
    </dgm:pt>
    <dgm:pt modelId="{3B404BF0-CE16-4798-B61B-14FB56940D3C}" type="parTrans" cxnId="{745B36FC-D2A2-4FC9-822B-E44CE47A47C4}">
      <dgm:prSet/>
      <dgm:spPr/>
      <dgm:t>
        <a:bodyPr/>
        <a:lstStyle/>
        <a:p>
          <a:endParaRPr lang="en-US"/>
        </a:p>
      </dgm:t>
    </dgm:pt>
    <dgm:pt modelId="{0321986B-7E49-4EE7-8283-2322BC553CAC}" type="sibTrans" cxnId="{745B36FC-D2A2-4FC9-822B-E44CE47A47C4}">
      <dgm:prSet/>
      <dgm:spPr/>
      <dgm:t>
        <a:bodyPr/>
        <a:lstStyle/>
        <a:p>
          <a:endParaRPr lang="en-US"/>
        </a:p>
      </dgm:t>
    </dgm:pt>
    <dgm:pt modelId="{C84E2AF5-E956-4485-8A3F-6FF581AA81BA}">
      <dgm:prSet phldrT="[Text]" custT="1"/>
      <dgm:spPr/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Certificação profissional</a:t>
          </a:r>
        </a:p>
      </dgm:t>
    </dgm:pt>
    <dgm:pt modelId="{25905AA8-4610-4150-87DC-2FA2D2557E59}" type="parTrans" cxnId="{86D80061-1EC6-42CB-B33C-4F0118A247C8}">
      <dgm:prSet/>
      <dgm:spPr/>
      <dgm:t>
        <a:bodyPr/>
        <a:lstStyle/>
        <a:p>
          <a:endParaRPr lang="en-US"/>
        </a:p>
      </dgm:t>
    </dgm:pt>
    <dgm:pt modelId="{06B7340F-5514-44E3-B84E-41D57C8784DC}" type="sibTrans" cxnId="{86D80061-1EC6-42CB-B33C-4F0118A247C8}">
      <dgm:prSet/>
      <dgm:spPr/>
      <dgm:t>
        <a:bodyPr/>
        <a:lstStyle/>
        <a:p>
          <a:endParaRPr lang="en-US"/>
        </a:p>
      </dgm:t>
    </dgm:pt>
    <dgm:pt modelId="{03BE1ABA-775E-4B97-89F8-DE68ADD74F5C}">
      <dgm:prSet phldrT="[Text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Postergação ‘reformas’</a:t>
          </a:r>
        </a:p>
      </dgm:t>
    </dgm:pt>
    <dgm:pt modelId="{491FCD68-CB32-4913-B9CA-4E51D216FE6E}" type="parTrans" cxnId="{BB8D6AE3-3518-4D6E-8882-8A4D5B6B311E}">
      <dgm:prSet/>
      <dgm:spPr/>
      <dgm:t>
        <a:bodyPr/>
        <a:lstStyle/>
        <a:p>
          <a:endParaRPr lang="pt-BR"/>
        </a:p>
      </dgm:t>
    </dgm:pt>
    <dgm:pt modelId="{BA262B62-CA33-483D-AB9E-72662AF4AEEF}" type="sibTrans" cxnId="{BB8D6AE3-3518-4D6E-8882-8A4D5B6B311E}">
      <dgm:prSet/>
      <dgm:spPr/>
      <dgm:t>
        <a:bodyPr/>
        <a:lstStyle/>
        <a:p>
          <a:endParaRPr lang="pt-BR"/>
        </a:p>
      </dgm:t>
    </dgm:pt>
    <dgm:pt modelId="{F58300B1-9F08-45D1-B4E6-13E4189EB535}">
      <dgm:prSet phldrT="[Text]" custT="1"/>
      <dgm:spPr/>
      <dgm:t>
        <a:bodyPr lIns="3474720" tIns="182880" bIns="182880" anchor="ctr" anchorCtr="0"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Compensação;</a:t>
          </a:r>
        </a:p>
      </dgm:t>
    </dgm:pt>
    <dgm:pt modelId="{52239CEB-58DD-43CE-AFBF-3E651E36468E}" type="parTrans" cxnId="{D52D0052-9E33-40B0-B35F-333DE617271A}">
      <dgm:prSet/>
      <dgm:spPr/>
      <dgm:t>
        <a:bodyPr/>
        <a:lstStyle/>
        <a:p>
          <a:endParaRPr lang="pt-BR"/>
        </a:p>
      </dgm:t>
    </dgm:pt>
    <dgm:pt modelId="{B3904DCE-20F4-4AE7-B9CB-5A0691E9FD20}" type="sibTrans" cxnId="{D52D0052-9E33-40B0-B35F-333DE617271A}">
      <dgm:prSet/>
      <dgm:spPr/>
      <dgm:t>
        <a:bodyPr/>
        <a:lstStyle/>
        <a:p>
          <a:endParaRPr lang="pt-BR"/>
        </a:p>
      </dgm:t>
    </dgm:pt>
    <dgm:pt modelId="{05FAF059-D2CC-439B-BB68-7CABBFEF51AA}">
      <dgm:prSet phldrT="[Text]" custT="1"/>
      <dgm:spPr/>
      <dgm:t>
        <a:bodyPr lIns="3474720" tIns="182880" bIns="182880" anchor="ctr" anchorCtr="0"/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Taxa de Administração;</a:t>
          </a:r>
        </a:p>
      </dgm:t>
    </dgm:pt>
    <dgm:pt modelId="{682747A1-A0FD-4AD0-93D5-FB294B071D8A}" type="parTrans" cxnId="{9A742B11-6DA7-4364-9324-C5399DD656D7}">
      <dgm:prSet/>
      <dgm:spPr/>
      <dgm:t>
        <a:bodyPr/>
        <a:lstStyle/>
        <a:p>
          <a:endParaRPr lang="pt-BR"/>
        </a:p>
      </dgm:t>
    </dgm:pt>
    <dgm:pt modelId="{C603CE97-D620-488E-96CF-04BE94A3E8C9}" type="sibTrans" cxnId="{9A742B11-6DA7-4364-9324-C5399DD656D7}">
      <dgm:prSet/>
      <dgm:spPr/>
      <dgm:t>
        <a:bodyPr/>
        <a:lstStyle/>
        <a:p>
          <a:endParaRPr lang="pt-BR"/>
        </a:p>
      </dgm:t>
    </dgm:pt>
    <dgm:pt modelId="{92A2E967-808E-4B73-B277-D59B70A163B4}">
      <dgm:prSet phldrT="[Text]" custT="1"/>
      <dgm:spPr/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Taxa de </a:t>
          </a:r>
          <a:r>
            <a:rPr lang="pt-BR" sz="2200" b="1" i="0" dirty="0" err="1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Adm</a:t>
          </a: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; </a:t>
          </a:r>
        </a:p>
      </dgm:t>
    </dgm:pt>
    <dgm:pt modelId="{E8F8F67E-6405-4E80-8A0F-A09E62719180}" type="parTrans" cxnId="{75CADD3F-E6CD-4B4B-A00F-49715F8504F0}">
      <dgm:prSet/>
      <dgm:spPr/>
      <dgm:t>
        <a:bodyPr/>
        <a:lstStyle/>
        <a:p>
          <a:endParaRPr lang="pt-BR"/>
        </a:p>
      </dgm:t>
    </dgm:pt>
    <dgm:pt modelId="{F8DF456A-66BE-4F49-BD82-DCFFE7DD49C1}" type="sibTrans" cxnId="{75CADD3F-E6CD-4B4B-A00F-49715F8504F0}">
      <dgm:prSet/>
      <dgm:spPr/>
      <dgm:t>
        <a:bodyPr/>
        <a:lstStyle/>
        <a:p>
          <a:endParaRPr lang="pt-BR"/>
        </a:p>
      </dgm:t>
    </dgm:pt>
    <dgm:pt modelId="{78E487F8-358B-4AF3-93A4-108C8AD6EF89}">
      <dgm:prSet phldrT="[Text]" custT="1"/>
      <dgm:spPr/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Comunicação/interação</a:t>
          </a:r>
        </a:p>
      </dgm:t>
    </dgm:pt>
    <dgm:pt modelId="{CA3B3A08-E794-4D00-891E-F742A1C64BB4}" type="parTrans" cxnId="{70EA7337-EDC5-4AE7-9996-80A975F2A34D}">
      <dgm:prSet/>
      <dgm:spPr/>
      <dgm:t>
        <a:bodyPr/>
        <a:lstStyle/>
        <a:p>
          <a:endParaRPr lang="pt-BR"/>
        </a:p>
      </dgm:t>
    </dgm:pt>
    <dgm:pt modelId="{FD86A3F0-15B3-4270-9EDF-5A7552B6EC4B}" type="sibTrans" cxnId="{70EA7337-EDC5-4AE7-9996-80A975F2A34D}">
      <dgm:prSet/>
      <dgm:spPr/>
      <dgm:t>
        <a:bodyPr/>
        <a:lstStyle/>
        <a:p>
          <a:endParaRPr lang="pt-BR"/>
        </a:p>
      </dgm:t>
    </dgm:pt>
    <dgm:pt modelId="{1969B6ED-9A5D-437A-BCAC-717CA26C1898}">
      <dgm:prSet phldrT="[Text]" custT="1"/>
      <dgm:spPr/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Perfil Atuarial e ISP</a:t>
          </a:r>
        </a:p>
      </dgm:t>
    </dgm:pt>
    <dgm:pt modelId="{4154C924-1AB0-44A5-A78A-C78A3B4C25D9}" type="parTrans" cxnId="{09256C86-F009-4200-90AB-8EEB374201AF}">
      <dgm:prSet/>
      <dgm:spPr/>
      <dgm:t>
        <a:bodyPr/>
        <a:lstStyle/>
        <a:p>
          <a:endParaRPr lang="pt-BR"/>
        </a:p>
      </dgm:t>
    </dgm:pt>
    <dgm:pt modelId="{6DADE1C4-D8C3-4681-ACBF-04C4D0E9C00A}" type="sibTrans" cxnId="{09256C86-F009-4200-90AB-8EEB374201AF}">
      <dgm:prSet/>
      <dgm:spPr/>
      <dgm:t>
        <a:bodyPr/>
        <a:lstStyle/>
        <a:p>
          <a:endParaRPr lang="pt-BR"/>
        </a:p>
      </dgm:t>
    </dgm:pt>
    <dgm:pt modelId="{E5DC0CA9-60CF-48AE-9980-3AB442920924}">
      <dgm:prSet phldrT="[Text]" custT="1"/>
      <dgm:spPr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3474720" tIns="182880" bIns="182880" anchor="ctr" anchorCtr="0"/>
        <a:lstStyle/>
        <a:p>
          <a:pPr algn="l" defTabSz="914400">
            <a:buNone/>
          </a:pPr>
          <a:r>
            <a:rPr lang="pt-BR" sz="2200" b="1" i="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Aumento da concessão benefícios?</a:t>
          </a:r>
        </a:p>
      </dgm:t>
    </dgm:pt>
    <dgm:pt modelId="{5620D9EC-EE4A-4DD5-A7FA-78E1C05CF35E}" type="parTrans" cxnId="{06467BB7-CFB2-4C36-8748-EEA9285863F0}">
      <dgm:prSet/>
      <dgm:spPr/>
      <dgm:t>
        <a:bodyPr/>
        <a:lstStyle/>
        <a:p>
          <a:endParaRPr lang="pt-BR"/>
        </a:p>
      </dgm:t>
    </dgm:pt>
    <dgm:pt modelId="{6EBDBAA5-7DD0-4FA4-86B8-F9B21CC65746}" type="sibTrans" cxnId="{06467BB7-CFB2-4C36-8748-EEA9285863F0}">
      <dgm:prSet/>
      <dgm:spPr/>
      <dgm:t>
        <a:bodyPr/>
        <a:lstStyle/>
        <a:p>
          <a:endParaRPr lang="pt-BR"/>
        </a:p>
      </dgm:t>
    </dgm:pt>
    <dgm:pt modelId="{064591C5-3136-44E9-8DD7-FC67AC975F92}" type="pres">
      <dgm:prSet presAssocID="{66648E1C-5979-4E96-9B11-19BBA834C7B8}" presName="linear" presStyleCnt="0">
        <dgm:presLayoutVars>
          <dgm:animLvl val="lvl"/>
          <dgm:resizeHandles val="exact"/>
        </dgm:presLayoutVars>
      </dgm:prSet>
      <dgm:spPr/>
    </dgm:pt>
    <dgm:pt modelId="{9D570E31-9E0C-460C-A8AB-7B42020FAA41}" type="pres">
      <dgm:prSet presAssocID="{D1ED71FB-F29A-4551-AB0C-C7A1788139BD}" presName="parentText" presStyleLbl="node1" presStyleIdx="0" presStyleCnt="3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  <dgm:pt modelId="{C83FBA1B-B38F-437C-A4D7-414C5850125B}" type="pres">
      <dgm:prSet presAssocID="{D1ED71FB-F29A-4551-AB0C-C7A1788139BD}" presName="childText" presStyleLbl="revTx" presStyleIdx="0" presStyleCnt="3">
        <dgm:presLayoutVars>
          <dgm:bulletEnabled val="1"/>
        </dgm:presLayoutVars>
      </dgm:prSet>
      <dgm:spPr/>
    </dgm:pt>
    <dgm:pt modelId="{755BC73E-CD31-4BF5-B1C5-4A4ACAA7115F}" type="pres">
      <dgm:prSet presAssocID="{793E1329-EE07-4D46-B962-72F9BF9D6F6B}" presName="parentText" presStyleLbl="node1" presStyleIdx="1" presStyleCnt="3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  <dgm:pt modelId="{7446473B-C5F4-406F-AC14-BD4F036A6A94}" type="pres">
      <dgm:prSet presAssocID="{793E1329-EE07-4D46-B962-72F9BF9D6F6B}" presName="childText" presStyleLbl="revTx" presStyleIdx="1" presStyleCnt="3">
        <dgm:presLayoutVars>
          <dgm:bulletEnabled val="1"/>
        </dgm:presLayoutVars>
      </dgm:prSet>
      <dgm:spPr/>
    </dgm:pt>
    <dgm:pt modelId="{396B8186-5A51-43CF-804C-BC101821A790}" type="pres">
      <dgm:prSet presAssocID="{34A12492-4B1D-4ED4-8F17-B61C128A0110}" presName="parentText" presStyleLbl="node1" presStyleIdx="2" presStyleCnt="3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  <dgm:pt modelId="{48EDEDC3-1590-451D-A055-5F7567D62FD1}" type="pres">
      <dgm:prSet presAssocID="{34A12492-4B1D-4ED4-8F17-B61C128A011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5E4D606-0B7A-467C-A06F-ADA62441A4F7}" type="presOf" srcId="{34A12492-4B1D-4ED4-8F17-B61C128A0110}" destId="{396B8186-5A51-43CF-804C-BC101821A790}" srcOrd="0" destOrd="0" presId="urn:microsoft.com/office/officeart/2005/8/layout/vList2"/>
    <dgm:cxn modelId="{F350D108-51E7-4C88-810E-6B7EA19B5A34}" type="presOf" srcId="{D1ED71FB-F29A-4551-AB0C-C7A1788139BD}" destId="{9D570E31-9E0C-460C-A8AB-7B42020FAA41}" srcOrd="0" destOrd="0" presId="urn:microsoft.com/office/officeart/2005/8/layout/vList2"/>
    <dgm:cxn modelId="{3C2A480C-CA4C-4F46-A2F0-1A98B506FF49}" srcId="{793E1329-EE07-4D46-B962-72F9BF9D6F6B}" destId="{5F15946C-ECA8-4220-AEA4-F5D4FACB1025}" srcOrd="0" destOrd="0" parTransId="{B5B0E041-DDED-4613-878E-C5C02CCD6966}" sibTransId="{615AE4D8-C7A9-4150-AE06-25520398D110}"/>
    <dgm:cxn modelId="{9A742B11-6DA7-4364-9324-C5399DD656D7}" srcId="{D1ED71FB-F29A-4551-AB0C-C7A1788139BD}" destId="{05FAF059-D2CC-439B-BB68-7CABBFEF51AA}" srcOrd="2" destOrd="0" parTransId="{682747A1-A0FD-4AD0-93D5-FB294B071D8A}" sibTransId="{C603CE97-D620-488E-96CF-04BE94A3E8C9}"/>
    <dgm:cxn modelId="{74E50F19-AD5A-45B5-BA48-C34E11791DA6}" type="presOf" srcId="{E5DC0CA9-60CF-48AE-9980-3AB442920924}" destId="{7446473B-C5F4-406F-AC14-BD4F036A6A94}" srcOrd="0" destOrd="3" presId="urn:microsoft.com/office/officeart/2005/8/layout/vList2"/>
    <dgm:cxn modelId="{B611E622-AA35-4538-894E-E307AE10ACBD}" type="presOf" srcId="{E97683F8-A6EB-44EF-99E5-6D53F22F06EE}" destId="{48EDEDC3-1590-451D-A055-5F7567D62FD1}" srcOrd="0" destOrd="0" presId="urn:microsoft.com/office/officeart/2005/8/layout/vList2"/>
    <dgm:cxn modelId="{19A1C028-3C00-4637-A436-45AE28BA5F19}" type="presOf" srcId="{5F15946C-ECA8-4220-AEA4-F5D4FACB1025}" destId="{7446473B-C5F4-406F-AC14-BD4F036A6A94}" srcOrd="0" destOrd="0" presId="urn:microsoft.com/office/officeart/2005/8/layout/vList2"/>
    <dgm:cxn modelId="{CFF0642B-4C22-478C-A9E9-20AF81070E2D}" srcId="{66648E1C-5979-4E96-9B11-19BBA834C7B8}" destId="{34A12492-4B1D-4ED4-8F17-B61C128A0110}" srcOrd="2" destOrd="0" parTransId="{DF88E912-2858-4166-91CE-FB42DDB6BD2B}" sibTransId="{88128CF8-F1E7-4D0B-9668-81447D845737}"/>
    <dgm:cxn modelId="{70EA7337-EDC5-4AE7-9996-80A975F2A34D}" srcId="{34A12492-4B1D-4ED4-8F17-B61C128A0110}" destId="{78E487F8-358B-4AF3-93A4-108C8AD6EF89}" srcOrd="4" destOrd="0" parTransId="{CA3B3A08-E794-4D00-891E-F742A1C64BB4}" sibTransId="{FD86A3F0-15B3-4270-9EDF-5A7552B6EC4B}"/>
    <dgm:cxn modelId="{75CADD3F-E6CD-4B4B-A00F-49715F8504F0}" srcId="{34A12492-4B1D-4ED4-8F17-B61C128A0110}" destId="{92A2E967-808E-4B73-B277-D59B70A163B4}" srcOrd="2" destOrd="0" parTransId="{E8F8F67E-6405-4E80-8A0F-A09E62719180}" sibTransId="{F8DF456A-66BE-4F49-BD82-DCFFE7DD49C1}"/>
    <dgm:cxn modelId="{86D80061-1EC6-42CB-B33C-4F0118A247C8}" srcId="{34A12492-4B1D-4ED4-8F17-B61C128A0110}" destId="{C84E2AF5-E956-4485-8A3F-6FF581AA81BA}" srcOrd="1" destOrd="0" parTransId="{25905AA8-4610-4150-87DC-2FA2D2557E59}" sibTransId="{06B7340F-5514-44E3-B84E-41D57C8784DC}"/>
    <dgm:cxn modelId="{E25EC144-A0FC-4217-B14B-54B9B938FC43}" type="presOf" srcId="{92A2E967-808E-4B73-B277-D59B70A163B4}" destId="{48EDEDC3-1590-451D-A055-5F7567D62FD1}" srcOrd="0" destOrd="2" presId="urn:microsoft.com/office/officeart/2005/8/layout/vList2"/>
    <dgm:cxn modelId="{BDCF0D65-90DD-4E8B-A936-1A59F087A42D}" type="presOf" srcId="{78E487F8-358B-4AF3-93A4-108C8AD6EF89}" destId="{48EDEDC3-1590-451D-A055-5F7567D62FD1}" srcOrd="0" destOrd="4" presId="urn:microsoft.com/office/officeart/2005/8/layout/vList2"/>
    <dgm:cxn modelId="{D52D0052-9E33-40B0-B35F-333DE617271A}" srcId="{D1ED71FB-F29A-4551-AB0C-C7A1788139BD}" destId="{F58300B1-9F08-45D1-B4E6-13E4189EB535}" srcOrd="1" destOrd="0" parTransId="{52239CEB-58DD-43CE-AFBF-3E651E36468E}" sibTransId="{B3904DCE-20F4-4AE7-B9CB-5A0691E9FD20}"/>
    <dgm:cxn modelId="{E9713754-1354-4144-9D3A-6B388DE98911}" type="presOf" srcId="{05FAF059-D2CC-439B-BB68-7CABBFEF51AA}" destId="{C83FBA1B-B38F-437C-A4D7-414C5850125B}" srcOrd="0" destOrd="2" presId="urn:microsoft.com/office/officeart/2005/8/layout/vList2"/>
    <dgm:cxn modelId="{74F95B78-0EF9-4694-BAA0-6CABD77A41C1}" type="presOf" srcId="{66648E1C-5979-4E96-9B11-19BBA834C7B8}" destId="{064591C5-3136-44E9-8DD7-FC67AC975F92}" srcOrd="0" destOrd="0" presId="urn:microsoft.com/office/officeart/2005/8/layout/vList2"/>
    <dgm:cxn modelId="{10763979-36FD-4C42-B98D-A32B4E9A438A}" type="presOf" srcId="{793E1329-EE07-4D46-B962-72F9BF9D6F6B}" destId="{755BC73E-CD31-4BF5-B1C5-4A4ACAA7115F}" srcOrd="0" destOrd="0" presId="urn:microsoft.com/office/officeart/2005/8/layout/vList2"/>
    <dgm:cxn modelId="{09256C86-F009-4200-90AB-8EEB374201AF}" srcId="{34A12492-4B1D-4ED4-8F17-B61C128A0110}" destId="{1969B6ED-9A5D-437A-BCAC-717CA26C1898}" srcOrd="3" destOrd="0" parTransId="{4154C924-1AB0-44A5-A78A-C78A3B4C25D9}" sibTransId="{6DADE1C4-D8C3-4681-ACBF-04C4D0E9C00A}"/>
    <dgm:cxn modelId="{BC81558C-6EB5-4A96-9272-267091546E66}" type="presOf" srcId="{5B3A6A8A-E771-4D31-9211-6426EC1D3009}" destId="{C83FBA1B-B38F-437C-A4D7-414C5850125B}" srcOrd="0" destOrd="0" presId="urn:microsoft.com/office/officeart/2005/8/layout/vList2"/>
    <dgm:cxn modelId="{06467BB7-CFB2-4C36-8748-EEA9285863F0}" srcId="{793E1329-EE07-4D46-B962-72F9BF9D6F6B}" destId="{E5DC0CA9-60CF-48AE-9980-3AB442920924}" srcOrd="3" destOrd="0" parTransId="{5620D9EC-EE4A-4DD5-A7FA-78E1C05CF35E}" sibTransId="{6EBDBAA5-7DD0-4FA4-86B8-F9B21CC65746}"/>
    <dgm:cxn modelId="{613587CD-FF80-49DE-A3B2-2938B5803B95}" type="presOf" srcId="{F58300B1-9F08-45D1-B4E6-13E4189EB535}" destId="{C83FBA1B-B38F-437C-A4D7-414C5850125B}" srcOrd="0" destOrd="1" presId="urn:microsoft.com/office/officeart/2005/8/layout/vList2"/>
    <dgm:cxn modelId="{E07372D8-A618-496F-8C91-84744B077574}" srcId="{66648E1C-5979-4E96-9B11-19BBA834C7B8}" destId="{D1ED71FB-F29A-4551-AB0C-C7A1788139BD}" srcOrd="0" destOrd="0" parTransId="{6E434B21-E687-4146-A575-01681DBBBC41}" sibTransId="{16C4C80D-00D1-443C-A969-4489A814F229}"/>
    <dgm:cxn modelId="{4E118BDD-33AA-4A12-9BEB-CAA9C7565B2E}" srcId="{66648E1C-5979-4E96-9B11-19BBA834C7B8}" destId="{793E1329-EE07-4D46-B962-72F9BF9D6F6B}" srcOrd="1" destOrd="0" parTransId="{1157B75B-7941-4E2C-B109-A90618127076}" sibTransId="{C6069D9C-7FB0-4D41-8237-8B696767F240}"/>
    <dgm:cxn modelId="{F304B8E2-7048-43AD-9B64-83D17B1BA64F}" type="presOf" srcId="{1969B6ED-9A5D-437A-BCAC-717CA26C1898}" destId="{48EDEDC3-1590-451D-A055-5F7567D62FD1}" srcOrd="0" destOrd="3" presId="urn:microsoft.com/office/officeart/2005/8/layout/vList2"/>
    <dgm:cxn modelId="{BB8D6AE3-3518-4D6E-8882-8A4D5B6B311E}" srcId="{793E1329-EE07-4D46-B962-72F9BF9D6F6B}" destId="{03BE1ABA-775E-4B97-89F8-DE68ADD74F5C}" srcOrd="2" destOrd="0" parTransId="{491FCD68-CB32-4913-B9CA-4E51D216FE6E}" sibTransId="{BA262B62-CA33-483D-AB9E-72662AF4AEEF}"/>
    <dgm:cxn modelId="{ECE455EB-C8A2-42E2-9E85-9B613D6FCFEE}" type="presOf" srcId="{C84E2AF5-E956-4485-8A3F-6FF581AA81BA}" destId="{48EDEDC3-1590-451D-A055-5F7567D62FD1}" srcOrd="0" destOrd="1" presId="urn:microsoft.com/office/officeart/2005/8/layout/vList2"/>
    <dgm:cxn modelId="{DE7FCAF7-8C2B-4E30-A332-2914640143B1}" srcId="{793E1329-EE07-4D46-B962-72F9BF9D6F6B}" destId="{0B6ECA8C-CF47-4AE6-8BF7-F6E4B5C330F1}" srcOrd="1" destOrd="0" parTransId="{F81566DE-A005-4EF4-8C84-79747A016080}" sibTransId="{D1CDC11E-BC1B-4ABD-BF17-8529E605116C}"/>
    <dgm:cxn modelId="{84EDA9F8-4B9E-454D-84D6-13E56B79738F}" srcId="{D1ED71FB-F29A-4551-AB0C-C7A1788139BD}" destId="{5B3A6A8A-E771-4D31-9211-6426EC1D3009}" srcOrd="0" destOrd="0" parTransId="{89C15884-2459-4268-8F6B-CF75D9C5CD8B}" sibTransId="{C7284EAD-E7F8-47F8-80AA-3DB5EE7910A7}"/>
    <dgm:cxn modelId="{057C1AFA-0CFE-468F-AF99-D73EFA15B93A}" type="presOf" srcId="{03BE1ABA-775E-4B97-89F8-DE68ADD74F5C}" destId="{7446473B-C5F4-406F-AC14-BD4F036A6A94}" srcOrd="0" destOrd="2" presId="urn:microsoft.com/office/officeart/2005/8/layout/vList2"/>
    <dgm:cxn modelId="{902CAFFB-6547-46AA-AF85-272675B211D2}" type="presOf" srcId="{0B6ECA8C-CF47-4AE6-8BF7-F6E4B5C330F1}" destId="{7446473B-C5F4-406F-AC14-BD4F036A6A94}" srcOrd="0" destOrd="1" presId="urn:microsoft.com/office/officeart/2005/8/layout/vList2"/>
    <dgm:cxn modelId="{745B36FC-D2A2-4FC9-822B-E44CE47A47C4}" srcId="{34A12492-4B1D-4ED4-8F17-B61C128A0110}" destId="{E97683F8-A6EB-44EF-99E5-6D53F22F06EE}" srcOrd="0" destOrd="0" parTransId="{3B404BF0-CE16-4798-B61B-14FB56940D3C}" sibTransId="{0321986B-7E49-4EE7-8283-2322BC553CAC}"/>
    <dgm:cxn modelId="{34A606F4-7CB2-470D-ACBF-AA7C4242EA19}" type="presParOf" srcId="{064591C5-3136-44E9-8DD7-FC67AC975F92}" destId="{9D570E31-9E0C-460C-A8AB-7B42020FAA41}" srcOrd="0" destOrd="0" presId="urn:microsoft.com/office/officeart/2005/8/layout/vList2"/>
    <dgm:cxn modelId="{E1377A78-BE0F-4D44-951E-EE8D6CCC0CA1}" type="presParOf" srcId="{064591C5-3136-44E9-8DD7-FC67AC975F92}" destId="{C83FBA1B-B38F-437C-A4D7-414C5850125B}" srcOrd="1" destOrd="0" presId="urn:microsoft.com/office/officeart/2005/8/layout/vList2"/>
    <dgm:cxn modelId="{062350BC-56DA-40A7-B2DE-CFD0CE84A29C}" type="presParOf" srcId="{064591C5-3136-44E9-8DD7-FC67AC975F92}" destId="{755BC73E-CD31-4BF5-B1C5-4A4ACAA7115F}" srcOrd="2" destOrd="0" presId="urn:microsoft.com/office/officeart/2005/8/layout/vList2"/>
    <dgm:cxn modelId="{A87B7546-522D-492E-A34F-AB2E543F7F95}" type="presParOf" srcId="{064591C5-3136-44E9-8DD7-FC67AC975F92}" destId="{7446473B-C5F4-406F-AC14-BD4F036A6A94}" srcOrd="3" destOrd="0" presId="urn:microsoft.com/office/officeart/2005/8/layout/vList2"/>
    <dgm:cxn modelId="{2B73B038-FBD8-4891-91CC-12396CDBDDBE}" type="presParOf" srcId="{064591C5-3136-44E9-8DD7-FC67AC975F92}" destId="{396B8186-5A51-43CF-804C-BC101821A790}" srcOrd="4" destOrd="0" presId="urn:microsoft.com/office/officeart/2005/8/layout/vList2"/>
    <dgm:cxn modelId="{ECC6A25C-86B7-4AB3-BBE3-6979FF210C97}" type="presParOf" srcId="{064591C5-3136-44E9-8DD7-FC67AC975F92}" destId="{48EDEDC3-1590-451D-A055-5F7567D62FD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3526D6-E9C0-4FFB-ABD7-9D1B77DE10B9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69433FB-B952-457A-85A7-7A183C6B52DF}">
      <dgm:prSet phldrT="[Texto]"/>
      <dgm:spPr/>
      <dgm:t>
        <a:bodyPr/>
        <a:lstStyle/>
        <a:p>
          <a:r>
            <a:rPr lang="pt-BR" dirty="0"/>
            <a:t>CAPITAIS</a:t>
          </a:r>
        </a:p>
      </dgm:t>
    </dgm:pt>
    <dgm:pt modelId="{5659746E-D75B-4FFA-BCE1-025574282323}" type="parTrans" cxnId="{33FB7074-7F85-40AA-81E2-D2FF0C9E50A8}">
      <dgm:prSet/>
      <dgm:spPr/>
      <dgm:t>
        <a:bodyPr/>
        <a:lstStyle/>
        <a:p>
          <a:endParaRPr lang="pt-BR"/>
        </a:p>
      </dgm:t>
    </dgm:pt>
    <dgm:pt modelId="{AA55769C-DBEB-475B-8300-9FD9C8DBA00F}" type="sibTrans" cxnId="{33FB7074-7F85-40AA-81E2-D2FF0C9E50A8}">
      <dgm:prSet/>
      <dgm:spPr/>
      <dgm:t>
        <a:bodyPr/>
        <a:lstStyle/>
        <a:p>
          <a:endParaRPr lang="pt-BR"/>
        </a:p>
      </dgm:t>
    </dgm:pt>
    <dgm:pt modelId="{E1D31331-FDDE-4619-A842-A3B2AAB2D863}">
      <dgm:prSet phldrT="[Texto]"/>
      <dgm:spPr/>
      <dgm:t>
        <a:bodyPr/>
        <a:lstStyle/>
        <a:p>
          <a:r>
            <a:rPr lang="pt-BR" dirty="0"/>
            <a:t>1</a:t>
          </a:r>
        </a:p>
      </dgm:t>
    </dgm:pt>
    <dgm:pt modelId="{67D2C281-3A4C-4C01-B4EA-2AB1B6CADE0F}" type="parTrans" cxnId="{D57B70EE-6093-4333-B273-8F144BE6785D}">
      <dgm:prSet/>
      <dgm:spPr/>
      <dgm:t>
        <a:bodyPr/>
        <a:lstStyle/>
        <a:p>
          <a:endParaRPr lang="pt-BR"/>
        </a:p>
      </dgm:t>
    </dgm:pt>
    <dgm:pt modelId="{A007178A-BF2E-4939-BF77-BA1F26AC3E18}" type="sibTrans" cxnId="{D57B70EE-6093-4333-B273-8F144BE6785D}">
      <dgm:prSet/>
      <dgm:spPr/>
      <dgm:t>
        <a:bodyPr/>
        <a:lstStyle/>
        <a:p>
          <a:endParaRPr lang="pt-BR"/>
        </a:p>
      </dgm:t>
    </dgm:pt>
    <dgm:pt modelId="{9BA9ACB7-15F7-4B1D-A9BF-EF95A7097BF6}">
      <dgm:prSet phldrT="[Texto]"/>
      <dgm:spPr/>
      <dgm:t>
        <a:bodyPr/>
        <a:lstStyle/>
        <a:p>
          <a:r>
            <a:rPr lang="pt-BR" dirty="0"/>
            <a:t>MUNICÍPIOS</a:t>
          </a:r>
        </a:p>
      </dgm:t>
    </dgm:pt>
    <dgm:pt modelId="{E53165EC-BB31-40EC-A858-15655CE9590A}" type="parTrans" cxnId="{322A8E45-23D6-4E0E-B272-8C6DE56C648E}">
      <dgm:prSet/>
      <dgm:spPr/>
      <dgm:t>
        <a:bodyPr/>
        <a:lstStyle/>
        <a:p>
          <a:endParaRPr lang="pt-BR"/>
        </a:p>
      </dgm:t>
    </dgm:pt>
    <dgm:pt modelId="{A0242B63-A110-4176-803F-52AA4A22090E}" type="sibTrans" cxnId="{322A8E45-23D6-4E0E-B272-8C6DE56C648E}">
      <dgm:prSet/>
      <dgm:spPr/>
      <dgm:t>
        <a:bodyPr/>
        <a:lstStyle/>
        <a:p>
          <a:endParaRPr lang="pt-BR"/>
        </a:p>
      </dgm:t>
    </dgm:pt>
    <dgm:pt modelId="{44FF20E3-B90D-456E-8D40-E2B25EB69DE7}">
      <dgm:prSet phldrT="[Texto]"/>
      <dgm:spPr/>
      <dgm:t>
        <a:bodyPr/>
        <a:lstStyle/>
        <a:p>
          <a:r>
            <a:rPr lang="pt-BR" dirty="0"/>
            <a:t>12</a:t>
          </a:r>
        </a:p>
      </dgm:t>
    </dgm:pt>
    <dgm:pt modelId="{707D4262-9378-48B2-B5E8-EBF77971B78E}" type="parTrans" cxnId="{AB0E8F40-A0D2-4159-905D-648BBEFB419F}">
      <dgm:prSet/>
      <dgm:spPr/>
      <dgm:t>
        <a:bodyPr/>
        <a:lstStyle/>
        <a:p>
          <a:endParaRPr lang="pt-BR"/>
        </a:p>
      </dgm:t>
    </dgm:pt>
    <dgm:pt modelId="{A4851730-AC6C-4340-A887-7AD0E2AF4D88}" type="sibTrans" cxnId="{AB0E8F40-A0D2-4159-905D-648BBEFB419F}">
      <dgm:prSet/>
      <dgm:spPr/>
      <dgm:t>
        <a:bodyPr/>
        <a:lstStyle/>
        <a:p>
          <a:endParaRPr lang="pt-BR"/>
        </a:p>
      </dgm:t>
    </dgm:pt>
    <dgm:pt modelId="{A84038F7-2388-43BD-B2F4-A271D3AEEB46}">
      <dgm:prSet phldrT="[Texto]"/>
      <dgm:spPr/>
      <dgm:t>
        <a:bodyPr/>
        <a:lstStyle/>
        <a:p>
          <a:r>
            <a:rPr lang="pt-BR" dirty="0"/>
            <a:t>ESTADOS</a:t>
          </a:r>
        </a:p>
      </dgm:t>
    </dgm:pt>
    <dgm:pt modelId="{AD339F5D-8292-4924-831B-0D4E4F2ED229}" type="parTrans" cxnId="{1ECF94DE-F157-4CC0-A8A1-3C66C6D4CA5B}">
      <dgm:prSet/>
      <dgm:spPr/>
      <dgm:t>
        <a:bodyPr/>
        <a:lstStyle/>
        <a:p>
          <a:endParaRPr lang="pt-BR"/>
        </a:p>
      </dgm:t>
    </dgm:pt>
    <dgm:pt modelId="{C02F125C-F6AD-4CEC-B55B-DAF8600066EF}" type="sibTrans" cxnId="{1ECF94DE-F157-4CC0-A8A1-3C66C6D4CA5B}">
      <dgm:prSet/>
      <dgm:spPr/>
      <dgm:t>
        <a:bodyPr/>
        <a:lstStyle/>
        <a:p>
          <a:endParaRPr lang="pt-BR"/>
        </a:p>
      </dgm:t>
    </dgm:pt>
    <dgm:pt modelId="{ADA67038-27A4-4F78-97AE-978989809D3C}">
      <dgm:prSet phldrT="[Texto]"/>
      <dgm:spPr/>
      <dgm:t>
        <a:bodyPr/>
        <a:lstStyle/>
        <a:p>
          <a:r>
            <a:rPr lang="pt-BR" dirty="0"/>
            <a:t>16</a:t>
          </a:r>
        </a:p>
      </dgm:t>
    </dgm:pt>
    <dgm:pt modelId="{7222DADA-6AB2-423C-B116-80905800594C}" type="parTrans" cxnId="{52BE64C6-7E29-4A6D-A97D-0A819478622C}">
      <dgm:prSet/>
      <dgm:spPr/>
      <dgm:t>
        <a:bodyPr/>
        <a:lstStyle/>
        <a:p>
          <a:endParaRPr lang="pt-BR"/>
        </a:p>
      </dgm:t>
    </dgm:pt>
    <dgm:pt modelId="{1AFA9550-6F27-4E85-A047-196D41165F30}" type="sibTrans" cxnId="{52BE64C6-7E29-4A6D-A97D-0A819478622C}">
      <dgm:prSet/>
      <dgm:spPr/>
      <dgm:t>
        <a:bodyPr/>
        <a:lstStyle/>
        <a:p>
          <a:endParaRPr lang="pt-BR"/>
        </a:p>
      </dgm:t>
    </dgm:pt>
    <dgm:pt modelId="{43E2FBBF-7959-4CEC-AB98-CF335E65597C}" type="pres">
      <dgm:prSet presAssocID="{983526D6-E9C0-4FFB-ABD7-9D1B77DE10B9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7DA66B96-8DAF-4C47-AF6F-697EC74C0439}" type="pres">
      <dgm:prSet presAssocID="{069433FB-B952-457A-85A7-7A183C6B52DF}" presName="composite" presStyleCnt="0"/>
      <dgm:spPr/>
    </dgm:pt>
    <dgm:pt modelId="{36E5819F-A12C-4549-BFD1-46C9C4B9D0A6}" type="pres">
      <dgm:prSet presAssocID="{069433FB-B952-457A-85A7-7A183C6B52DF}" presName="BackAccent" presStyleLbl="bgShp" presStyleIdx="0" presStyleCnt="3"/>
      <dgm:spPr/>
    </dgm:pt>
    <dgm:pt modelId="{AADC3DB5-D9EE-49FE-A830-21881C7FE828}" type="pres">
      <dgm:prSet presAssocID="{069433FB-B952-457A-85A7-7A183C6B52DF}" presName="Accent" presStyleLbl="alignNode1" presStyleIdx="0" presStyleCnt="3"/>
      <dgm:spPr/>
    </dgm:pt>
    <dgm:pt modelId="{89CD9491-71B8-4A12-A84A-CB85DE0DDD17}" type="pres">
      <dgm:prSet presAssocID="{069433FB-B952-457A-85A7-7A183C6B52DF}" presName="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FA236D36-E693-43E0-B36E-DC07E0BA0114}" type="pres">
      <dgm:prSet presAssocID="{069433FB-B952-457A-85A7-7A183C6B52DF}" presName="Parent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F0E63F97-961F-456C-8269-63287829425E}" type="pres">
      <dgm:prSet presAssocID="{AA55769C-DBEB-475B-8300-9FD9C8DBA00F}" presName="sibTrans" presStyleCnt="0"/>
      <dgm:spPr/>
    </dgm:pt>
    <dgm:pt modelId="{D374F29C-6982-40A8-A2AA-5FFE1A744815}" type="pres">
      <dgm:prSet presAssocID="{9BA9ACB7-15F7-4B1D-A9BF-EF95A7097BF6}" presName="composite" presStyleCnt="0"/>
      <dgm:spPr/>
    </dgm:pt>
    <dgm:pt modelId="{7222739E-E509-44B7-B2F9-6A3729741F00}" type="pres">
      <dgm:prSet presAssocID="{9BA9ACB7-15F7-4B1D-A9BF-EF95A7097BF6}" presName="BackAccent" presStyleLbl="bgShp" presStyleIdx="1" presStyleCnt="3"/>
      <dgm:spPr/>
    </dgm:pt>
    <dgm:pt modelId="{0FBEBABB-851E-41DC-BE96-281E271D2A11}" type="pres">
      <dgm:prSet presAssocID="{9BA9ACB7-15F7-4B1D-A9BF-EF95A7097BF6}" presName="Accent" presStyleLbl="alignNode1" presStyleIdx="1" presStyleCnt="3"/>
      <dgm:spPr/>
    </dgm:pt>
    <dgm:pt modelId="{CC32B80F-6B17-47D2-86F5-FBB866787649}" type="pres">
      <dgm:prSet presAssocID="{9BA9ACB7-15F7-4B1D-A9BF-EF95A7097BF6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57012C12-F05E-41E2-834E-E0710BBED90E}" type="pres">
      <dgm:prSet presAssocID="{9BA9ACB7-15F7-4B1D-A9BF-EF95A7097BF6}" presName="Parent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CAF89132-E952-4E44-AE5B-15A35880160F}" type="pres">
      <dgm:prSet presAssocID="{A0242B63-A110-4176-803F-52AA4A22090E}" presName="sibTrans" presStyleCnt="0"/>
      <dgm:spPr/>
    </dgm:pt>
    <dgm:pt modelId="{2567F730-5573-4F54-9B3C-0D2F3AC47905}" type="pres">
      <dgm:prSet presAssocID="{A84038F7-2388-43BD-B2F4-A271D3AEEB46}" presName="composite" presStyleCnt="0"/>
      <dgm:spPr/>
    </dgm:pt>
    <dgm:pt modelId="{23983E6A-616B-41BC-B62A-50743A0D5100}" type="pres">
      <dgm:prSet presAssocID="{A84038F7-2388-43BD-B2F4-A271D3AEEB46}" presName="BackAccent" presStyleLbl="bgShp" presStyleIdx="2" presStyleCnt="3"/>
      <dgm:spPr/>
    </dgm:pt>
    <dgm:pt modelId="{53FE1223-1F7E-4F16-A9A7-8A1A959C1C81}" type="pres">
      <dgm:prSet presAssocID="{A84038F7-2388-43BD-B2F4-A271D3AEEB46}" presName="Accent" presStyleLbl="alignNode1" presStyleIdx="2" presStyleCnt="3"/>
      <dgm:spPr/>
    </dgm:pt>
    <dgm:pt modelId="{E6457FCE-CFD5-4265-B036-F46AE0147CD6}" type="pres">
      <dgm:prSet presAssocID="{A84038F7-2388-43BD-B2F4-A271D3AEEB46}" presName="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FA98B52-90AF-4360-B184-F2351D5F8CBC}" type="pres">
      <dgm:prSet presAssocID="{A84038F7-2388-43BD-B2F4-A271D3AEEB46}" presName="Parent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FA73070D-E128-40DE-AA39-1ED113C6C93E}" type="presOf" srcId="{983526D6-E9C0-4FFB-ABD7-9D1B77DE10B9}" destId="{43E2FBBF-7959-4CEC-AB98-CF335E65597C}" srcOrd="0" destOrd="0" presId="urn:microsoft.com/office/officeart/2008/layout/IncreasingCircleProcess"/>
    <dgm:cxn modelId="{820D383A-A316-45BE-A6C7-C6437C883761}" type="presOf" srcId="{ADA67038-27A4-4F78-97AE-978989809D3C}" destId="{E6457FCE-CFD5-4265-B036-F46AE0147CD6}" srcOrd="0" destOrd="0" presId="urn:microsoft.com/office/officeart/2008/layout/IncreasingCircleProcess"/>
    <dgm:cxn modelId="{AB0E8F40-A0D2-4159-905D-648BBEFB419F}" srcId="{9BA9ACB7-15F7-4B1D-A9BF-EF95A7097BF6}" destId="{44FF20E3-B90D-456E-8D40-E2B25EB69DE7}" srcOrd="0" destOrd="0" parTransId="{707D4262-9378-48B2-B5E8-EBF77971B78E}" sibTransId="{A4851730-AC6C-4340-A887-7AD0E2AF4D88}"/>
    <dgm:cxn modelId="{322A8E45-23D6-4E0E-B272-8C6DE56C648E}" srcId="{983526D6-E9C0-4FFB-ABD7-9D1B77DE10B9}" destId="{9BA9ACB7-15F7-4B1D-A9BF-EF95A7097BF6}" srcOrd="1" destOrd="0" parTransId="{E53165EC-BB31-40EC-A858-15655CE9590A}" sibTransId="{A0242B63-A110-4176-803F-52AA4A22090E}"/>
    <dgm:cxn modelId="{33FB7074-7F85-40AA-81E2-D2FF0C9E50A8}" srcId="{983526D6-E9C0-4FFB-ABD7-9D1B77DE10B9}" destId="{069433FB-B952-457A-85A7-7A183C6B52DF}" srcOrd="0" destOrd="0" parTransId="{5659746E-D75B-4FFA-BCE1-025574282323}" sibTransId="{AA55769C-DBEB-475B-8300-9FD9C8DBA00F}"/>
    <dgm:cxn modelId="{966FFB87-18CE-44C6-839D-16A3B1D3EC9E}" type="presOf" srcId="{A84038F7-2388-43BD-B2F4-A271D3AEEB46}" destId="{5FA98B52-90AF-4360-B184-F2351D5F8CBC}" srcOrd="0" destOrd="0" presId="urn:microsoft.com/office/officeart/2008/layout/IncreasingCircleProcess"/>
    <dgm:cxn modelId="{6DF9738C-0B3F-415A-92CC-8B4A6B5699F1}" type="presOf" srcId="{069433FB-B952-457A-85A7-7A183C6B52DF}" destId="{FA236D36-E693-43E0-B36E-DC07E0BA0114}" srcOrd="0" destOrd="0" presId="urn:microsoft.com/office/officeart/2008/layout/IncreasingCircleProcess"/>
    <dgm:cxn modelId="{52BE64C6-7E29-4A6D-A97D-0A819478622C}" srcId="{A84038F7-2388-43BD-B2F4-A271D3AEEB46}" destId="{ADA67038-27A4-4F78-97AE-978989809D3C}" srcOrd="0" destOrd="0" parTransId="{7222DADA-6AB2-423C-B116-80905800594C}" sibTransId="{1AFA9550-6F27-4E85-A047-196D41165F30}"/>
    <dgm:cxn modelId="{A936A5C6-867A-4870-9D9F-463E93641649}" type="presOf" srcId="{E1D31331-FDDE-4619-A842-A3B2AAB2D863}" destId="{89CD9491-71B8-4A12-A84A-CB85DE0DDD17}" srcOrd="0" destOrd="0" presId="urn:microsoft.com/office/officeart/2008/layout/IncreasingCircleProcess"/>
    <dgm:cxn modelId="{1ECF94DE-F157-4CC0-A8A1-3C66C6D4CA5B}" srcId="{983526D6-E9C0-4FFB-ABD7-9D1B77DE10B9}" destId="{A84038F7-2388-43BD-B2F4-A271D3AEEB46}" srcOrd="2" destOrd="0" parTransId="{AD339F5D-8292-4924-831B-0D4E4F2ED229}" sibTransId="{C02F125C-F6AD-4CEC-B55B-DAF8600066EF}"/>
    <dgm:cxn modelId="{8AE50DE3-0840-4769-9B42-C3CC833165E9}" type="presOf" srcId="{44FF20E3-B90D-456E-8D40-E2B25EB69DE7}" destId="{CC32B80F-6B17-47D2-86F5-FBB866787649}" srcOrd="0" destOrd="0" presId="urn:microsoft.com/office/officeart/2008/layout/IncreasingCircleProcess"/>
    <dgm:cxn modelId="{F02F5FE7-C92E-4E70-85CE-A1C409687EF4}" type="presOf" srcId="{9BA9ACB7-15F7-4B1D-A9BF-EF95A7097BF6}" destId="{57012C12-F05E-41E2-834E-E0710BBED90E}" srcOrd="0" destOrd="0" presId="urn:microsoft.com/office/officeart/2008/layout/IncreasingCircleProcess"/>
    <dgm:cxn modelId="{D57B70EE-6093-4333-B273-8F144BE6785D}" srcId="{069433FB-B952-457A-85A7-7A183C6B52DF}" destId="{E1D31331-FDDE-4619-A842-A3B2AAB2D863}" srcOrd="0" destOrd="0" parTransId="{67D2C281-3A4C-4C01-B4EA-2AB1B6CADE0F}" sibTransId="{A007178A-BF2E-4939-BF77-BA1F26AC3E18}"/>
    <dgm:cxn modelId="{7135E825-9F49-4E86-92B0-73FC7AF218DD}" type="presParOf" srcId="{43E2FBBF-7959-4CEC-AB98-CF335E65597C}" destId="{7DA66B96-8DAF-4C47-AF6F-697EC74C0439}" srcOrd="0" destOrd="0" presId="urn:microsoft.com/office/officeart/2008/layout/IncreasingCircleProcess"/>
    <dgm:cxn modelId="{44BB6393-C5C6-4E53-919A-70AB23AE5464}" type="presParOf" srcId="{7DA66B96-8DAF-4C47-AF6F-697EC74C0439}" destId="{36E5819F-A12C-4549-BFD1-46C9C4B9D0A6}" srcOrd="0" destOrd="0" presId="urn:microsoft.com/office/officeart/2008/layout/IncreasingCircleProcess"/>
    <dgm:cxn modelId="{F31A09CA-2942-419B-B80A-5D4E015B924A}" type="presParOf" srcId="{7DA66B96-8DAF-4C47-AF6F-697EC74C0439}" destId="{AADC3DB5-D9EE-49FE-A830-21881C7FE828}" srcOrd="1" destOrd="0" presId="urn:microsoft.com/office/officeart/2008/layout/IncreasingCircleProcess"/>
    <dgm:cxn modelId="{2F78A135-F599-4880-8584-03BFFEB98C75}" type="presParOf" srcId="{7DA66B96-8DAF-4C47-AF6F-697EC74C0439}" destId="{89CD9491-71B8-4A12-A84A-CB85DE0DDD17}" srcOrd="2" destOrd="0" presId="urn:microsoft.com/office/officeart/2008/layout/IncreasingCircleProcess"/>
    <dgm:cxn modelId="{AC9F59C1-E181-465B-9EBB-FDBBC3105723}" type="presParOf" srcId="{7DA66B96-8DAF-4C47-AF6F-697EC74C0439}" destId="{FA236D36-E693-43E0-B36E-DC07E0BA0114}" srcOrd="3" destOrd="0" presId="urn:microsoft.com/office/officeart/2008/layout/IncreasingCircleProcess"/>
    <dgm:cxn modelId="{0FEB60C1-07D8-4D64-A13D-78768D01887C}" type="presParOf" srcId="{43E2FBBF-7959-4CEC-AB98-CF335E65597C}" destId="{F0E63F97-961F-456C-8269-63287829425E}" srcOrd="1" destOrd="0" presId="urn:microsoft.com/office/officeart/2008/layout/IncreasingCircleProcess"/>
    <dgm:cxn modelId="{78812A6D-FD98-4CD8-8793-FF282B880771}" type="presParOf" srcId="{43E2FBBF-7959-4CEC-AB98-CF335E65597C}" destId="{D374F29C-6982-40A8-A2AA-5FFE1A744815}" srcOrd="2" destOrd="0" presId="urn:microsoft.com/office/officeart/2008/layout/IncreasingCircleProcess"/>
    <dgm:cxn modelId="{8A534B9C-9AF2-4B20-AD4A-F26636E727A8}" type="presParOf" srcId="{D374F29C-6982-40A8-A2AA-5FFE1A744815}" destId="{7222739E-E509-44B7-B2F9-6A3729741F00}" srcOrd="0" destOrd="0" presId="urn:microsoft.com/office/officeart/2008/layout/IncreasingCircleProcess"/>
    <dgm:cxn modelId="{E5A9035B-8CB9-4DFF-93C7-31B9E78F115F}" type="presParOf" srcId="{D374F29C-6982-40A8-A2AA-5FFE1A744815}" destId="{0FBEBABB-851E-41DC-BE96-281E271D2A11}" srcOrd="1" destOrd="0" presId="urn:microsoft.com/office/officeart/2008/layout/IncreasingCircleProcess"/>
    <dgm:cxn modelId="{B2CB45B2-BBA5-40CE-8EE3-73C03E25A74C}" type="presParOf" srcId="{D374F29C-6982-40A8-A2AA-5FFE1A744815}" destId="{CC32B80F-6B17-47D2-86F5-FBB866787649}" srcOrd="2" destOrd="0" presId="urn:microsoft.com/office/officeart/2008/layout/IncreasingCircleProcess"/>
    <dgm:cxn modelId="{E2D5DC5E-0951-4F1A-A81B-09FA2FF704BF}" type="presParOf" srcId="{D374F29C-6982-40A8-A2AA-5FFE1A744815}" destId="{57012C12-F05E-41E2-834E-E0710BBED90E}" srcOrd="3" destOrd="0" presId="urn:microsoft.com/office/officeart/2008/layout/IncreasingCircleProcess"/>
    <dgm:cxn modelId="{72E77049-2D80-4DF5-9CEA-E84160CB092C}" type="presParOf" srcId="{43E2FBBF-7959-4CEC-AB98-CF335E65597C}" destId="{CAF89132-E952-4E44-AE5B-15A35880160F}" srcOrd="3" destOrd="0" presId="urn:microsoft.com/office/officeart/2008/layout/IncreasingCircleProcess"/>
    <dgm:cxn modelId="{15991229-9C9D-4355-881F-EC059F1BAF3D}" type="presParOf" srcId="{43E2FBBF-7959-4CEC-AB98-CF335E65597C}" destId="{2567F730-5573-4F54-9B3C-0D2F3AC47905}" srcOrd="4" destOrd="0" presId="urn:microsoft.com/office/officeart/2008/layout/IncreasingCircleProcess"/>
    <dgm:cxn modelId="{D45707A7-E757-486C-825D-E3D5D8DEB9F0}" type="presParOf" srcId="{2567F730-5573-4F54-9B3C-0D2F3AC47905}" destId="{23983E6A-616B-41BC-B62A-50743A0D5100}" srcOrd="0" destOrd="0" presId="urn:microsoft.com/office/officeart/2008/layout/IncreasingCircleProcess"/>
    <dgm:cxn modelId="{4882E5D3-CB29-4344-8F93-FFE4E0D65930}" type="presParOf" srcId="{2567F730-5573-4F54-9B3C-0D2F3AC47905}" destId="{53FE1223-1F7E-4F16-A9A7-8A1A959C1C81}" srcOrd="1" destOrd="0" presId="urn:microsoft.com/office/officeart/2008/layout/IncreasingCircleProcess"/>
    <dgm:cxn modelId="{CA227F7B-0FAC-4B99-8DEB-2CB13A8860DC}" type="presParOf" srcId="{2567F730-5573-4F54-9B3C-0D2F3AC47905}" destId="{E6457FCE-CFD5-4265-B036-F46AE0147CD6}" srcOrd="2" destOrd="0" presId="urn:microsoft.com/office/officeart/2008/layout/IncreasingCircleProcess"/>
    <dgm:cxn modelId="{AE19FCB1-C125-4CE1-8B66-CBB63441EF90}" type="presParOf" srcId="{2567F730-5573-4F54-9B3C-0D2F3AC47905}" destId="{5FA98B52-90AF-4360-B184-F2351D5F8CBC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3526D6-E9C0-4FFB-ABD7-9D1B77DE10B9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69433FB-B952-457A-85A7-7A183C6B52DF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CAPITAIS</a:t>
          </a:r>
        </a:p>
      </dgm:t>
    </dgm:pt>
    <dgm:pt modelId="{5659746E-D75B-4FFA-BCE1-025574282323}" type="parTrans" cxnId="{33FB7074-7F85-40AA-81E2-D2FF0C9E50A8}">
      <dgm:prSet/>
      <dgm:spPr/>
      <dgm:t>
        <a:bodyPr/>
        <a:lstStyle/>
        <a:p>
          <a:endParaRPr lang="pt-BR"/>
        </a:p>
      </dgm:t>
    </dgm:pt>
    <dgm:pt modelId="{AA55769C-DBEB-475B-8300-9FD9C8DBA00F}" type="sibTrans" cxnId="{33FB7074-7F85-40AA-81E2-D2FF0C9E50A8}">
      <dgm:prSet/>
      <dgm:spPr/>
      <dgm:t>
        <a:bodyPr/>
        <a:lstStyle/>
        <a:p>
          <a:endParaRPr lang="pt-BR"/>
        </a:p>
      </dgm:t>
    </dgm:pt>
    <dgm:pt modelId="{E1D31331-FDDE-4619-A842-A3B2AAB2D863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4</a:t>
          </a:r>
        </a:p>
      </dgm:t>
    </dgm:pt>
    <dgm:pt modelId="{67D2C281-3A4C-4C01-B4EA-2AB1B6CADE0F}" type="parTrans" cxnId="{D57B70EE-6093-4333-B273-8F144BE6785D}">
      <dgm:prSet/>
      <dgm:spPr/>
      <dgm:t>
        <a:bodyPr/>
        <a:lstStyle/>
        <a:p>
          <a:endParaRPr lang="pt-BR"/>
        </a:p>
      </dgm:t>
    </dgm:pt>
    <dgm:pt modelId="{A007178A-BF2E-4939-BF77-BA1F26AC3E18}" type="sibTrans" cxnId="{D57B70EE-6093-4333-B273-8F144BE6785D}">
      <dgm:prSet/>
      <dgm:spPr/>
      <dgm:t>
        <a:bodyPr/>
        <a:lstStyle/>
        <a:p>
          <a:endParaRPr lang="pt-BR"/>
        </a:p>
      </dgm:t>
    </dgm:pt>
    <dgm:pt modelId="{9BA9ACB7-15F7-4B1D-A9BF-EF95A7097BF6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MUNICÍPIOS</a:t>
          </a:r>
        </a:p>
      </dgm:t>
    </dgm:pt>
    <dgm:pt modelId="{E53165EC-BB31-40EC-A858-15655CE9590A}" type="parTrans" cxnId="{322A8E45-23D6-4E0E-B272-8C6DE56C648E}">
      <dgm:prSet/>
      <dgm:spPr/>
      <dgm:t>
        <a:bodyPr/>
        <a:lstStyle/>
        <a:p>
          <a:endParaRPr lang="pt-BR"/>
        </a:p>
      </dgm:t>
    </dgm:pt>
    <dgm:pt modelId="{A0242B63-A110-4176-803F-52AA4A22090E}" type="sibTrans" cxnId="{322A8E45-23D6-4E0E-B272-8C6DE56C648E}">
      <dgm:prSet/>
      <dgm:spPr/>
      <dgm:t>
        <a:bodyPr/>
        <a:lstStyle/>
        <a:p>
          <a:endParaRPr lang="pt-BR"/>
        </a:p>
      </dgm:t>
    </dgm:pt>
    <dgm:pt modelId="{44FF20E3-B90D-456E-8D40-E2B25EB69DE7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522</a:t>
          </a:r>
        </a:p>
      </dgm:t>
    </dgm:pt>
    <dgm:pt modelId="{707D4262-9378-48B2-B5E8-EBF77971B78E}" type="parTrans" cxnId="{AB0E8F40-A0D2-4159-905D-648BBEFB419F}">
      <dgm:prSet/>
      <dgm:spPr/>
      <dgm:t>
        <a:bodyPr/>
        <a:lstStyle/>
        <a:p>
          <a:endParaRPr lang="pt-BR"/>
        </a:p>
      </dgm:t>
    </dgm:pt>
    <dgm:pt modelId="{A4851730-AC6C-4340-A887-7AD0E2AF4D88}" type="sibTrans" cxnId="{AB0E8F40-A0D2-4159-905D-648BBEFB419F}">
      <dgm:prSet/>
      <dgm:spPr/>
      <dgm:t>
        <a:bodyPr/>
        <a:lstStyle/>
        <a:p>
          <a:endParaRPr lang="pt-BR"/>
        </a:p>
      </dgm:t>
    </dgm:pt>
    <dgm:pt modelId="{43E2FBBF-7959-4CEC-AB98-CF335E65597C}" type="pres">
      <dgm:prSet presAssocID="{983526D6-E9C0-4FFB-ABD7-9D1B77DE10B9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7DA66B96-8DAF-4C47-AF6F-697EC74C0439}" type="pres">
      <dgm:prSet presAssocID="{069433FB-B952-457A-85A7-7A183C6B52DF}" presName="composite" presStyleCnt="0"/>
      <dgm:spPr/>
    </dgm:pt>
    <dgm:pt modelId="{36E5819F-A12C-4549-BFD1-46C9C4B9D0A6}" type="pres">
      <dgm:prSet presAssocID="{069433FB-B952-457A-85A7-7A183C6B52DF}" presName="BackAccent" presStyleLbl="bgShp" presStyleIdx="0" presStyleCnt="2"/>
      <dgm:spPr/>
    </dgm:pt>
    <dgm:pt modelId="{AADC3DB5-D9EE-49FE-A830-21881C7FE828}" type="pres">
      <dgm:prSet presAssocID="{069433FB-B952-457A-85A7-7A183C6B52DF}" presName="Accent" presStyleLbl="alignNode1" presStyleIdx="0" presStyleCnt="2"/>
      <dgm:spPr/>
    </dgm:pt>
    <dgm:pt modelId="{89CD9491-71B8-4A12-A84A-CB85DE0DDD17}" type="pres">
      <dgm:prSet presAssocID="{069433FB-B952-457A-85A7-7A183C6B52DF}" presName="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FA236D36-E693-43E0-B36E-DC07E0BA0114}" type="pres">
      <dgm:prSet presAssocID="{069433FB-B952-457A-85A7-7A183C6B52DF}" presName="Parent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F0E63F97-961F-456C-8269-63287829425E}" type="pres">
      <dgm:prSet presAssocID="{AA55769C-DBEB-475B-8300-9FD9C8DBA00F}" presName="sibTrans" presStyleCnt="0"/>
      <dgm:spPr/>
    </dgm:pt>
    <dgm:pt modelId="{D374F29C-6982-40A8-A2AA-5FFE1A744815}" type="pres">
      <dgm:prSet presAssocID="{9BA9ACB7-15F7-4B1D-A9BF-EF95A7097BF6}" presName="composite" presStyleCnt="0"/>
      <dgm:spPr/>
    </dgm:pt>
    <dgm:pt modelId="{7222739E-E509-44B7-B2F9-6A3729741F00}" type="pres">
      <dgm:prSet presAssocID="{9BA9ACB7-15F7-4B1D-A9BF-EF95A7097BF6}" presName="BackAccent" presStyleLbl="bgShp" presStyleIdx="1" presStyleCnt="2"/>
      <dgm:spPr/>
    </dgm:pt>
    <dgm:pt modelId="{0FBEBABB-851E-41DC-BE96-281E271D2A11}" type="pres">
      <dgm:prSet presAssocID="{9BA9ACB7-15F7-4B1D-A9BF-EF95A7097BF6}" presName="Accent" presStyleLbl="alignNode1" presStyleIdx="1" presStyleCnt="2"/>
      <dgm:spPr/>
    </dgm:pt>
    <dgm:pt modelId="{CC32B80F-6B17-47D2-86F5-FBB866787649}" type="pres">
      <dgm:prSet presAssocID="{9BA9ACB7-15F7-4B1D-A9BF-EF95A7097BF6}" presName="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7012C12-F05E-41E2-834E-E0710BBED90E}" type="pres">
      <dgm:prSet presAssocID="{9BA9ACB7-15F7-4B1D-A9BF-EF95A7097BF6}" presName="Parent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1C039A0A-332C-45F5-880A-376E773A9E96}" type="presOf" srcId="{E1D31331-FDDE-4619-A842-A3B2AAB2D863}" destId="{89CD9491-71B8-4A12-A84A-CB85DE0DDD17}" srcOrd="0" destOrd="0" presId="urn:microsoft.com/office/officeart/2008/layout/IncreasingCircleProcess"/>
    <dgm:cxn modelId="{4E9F9430-45C4-44F6-9C68-5E7A0F49F89A}" type="presOf" srcId="{9BA9ACB7-15F7-4B1D-A9BF-EF95A7097BF6}" destId="{57012C12-F05E-41E2-834E-E0710BBED90E}" srcOrd="0" destOrd="0" presId="urn:microsoft.com/office/officeart/2008/layout/IncreasingCircleProcess"/>
    <dgm:cxn modelId="{AB0E8F40-A0D2-4159-905D-648BBEFB419F}" srcId="{9BA9ACB7-15F7-4B1D-A9BF-EF95A7097BF6}" destId="{44FF20E3-B90D-456E-8D40-E2B25EB69DE7}" srcOrd="0" destOrd="0" parTransId="{707D4262-9378-48B2-B5E8-EBF77971B78E}" sibTransId="{A4851730-AC6C-4340-A887-7AD0E2AF4D88}"/>
    <dgm:cxn modelId="{322A8E45-23D6-4E0E-B272-8C6DE56C648E}" srcId="{983526D6-E9C0-4FFB-ABD7-9D1B77DE10B9}" destId="{9BA9ACB7-15F7-4B1D-A9BF-EF95A7097BF6}" srcOrd="1" destOrd="0" parTransId="{E53165EC-BB31-40EC-A858-15655CE9590A}" sibTransId="{A0242B63-A110-4176-803F-52AA4A22090E}"/>
    <dgm:cxn modelId="{33FB7074-7F85-40AA-81E2-D2FF0C9E50A8}" srcId="{983526D6-E9C0-4FFB-ABD7-9D1B77DE10B9}" destId="{069433FB-B952-457A-85A7-7A183C6B52DF}" srcOrd="0" destOrd="0" parTransId="{5659746E-D75B-4FFA-BCE1-025574282323}" sibTransId="{AA55769C-DBEB-475B-8300-9FD9C8DBA00F}"/>
    <dgm:cxn modelId="{8C8C0C82-9E65-4344-96BF-393C971728B0}" type="presOf" srcId="{983526D6-E9C0-4FFB-ABD7-9D1B77DE10B9}" destId="{43E2FBBF-7959-4CEC-AB98-CF335E65597C}" srcOrd="0" destOrd="0" presId="urn:microsoft.com/office/officeart/2008/layout/IncreasingCircleProcess"/>
    <dgm:cxn modelId="{A29A9ED0-812D-4663-AFFA-A9C198F38502}" type="presOf" srcId="{069433FB-B952-457A-85A7-7A183C6B52DF}" destId="{FA236D36-E693-43E0-B36E-DC07E0BA0114}" srcOrd="0" destOrd="0" presId="urn:microsoft.com/office/officeart/2008/layout/IncreasingCircleProcess"/>
    <dgm:cxn modelId="{D57B70EE-6093-4333-B273-8F144BE6785D}" srcId="{069433FB-B952-457A-85A7-7A183C6B52DF}" destId="{E1D31331-FDDE-4619-A842-A3B2AAB2D863}" srcOrd="0" destOrd="0" parTransId="{67D2C281-3A4C-4C01-B4EA-2AB1B6CADE0F}" sibTransId="{A007178A-BF2E-4939-BF77-BA1F26AC3E18}"/>
    <dgm:cxn modelId="{A10417FD-19B2-4B86-824C-FD94F5239481}" type="presOf" srcId="{44FF20E3-B90D-456E-8D40-E2B25EB69DE7}" destId="{CC32B80F-6B17-47D2-86F5-FBB866787649}" srcOrd="0" destOrd="0" presId="urn:microsoft.com/office/officeart/2008/layout/IncreasingCircleProcess"/>
    <dgm:cxn modelId="{35218C1E-D174-4243-AAC6-45679C8EEB63}" type="presParOf" srcId="{43E2FBBF-7959-4CEC-AB98-CF335E65597C}" destId="{7DA66B96-8DAF-4C47-AF6F-697EC74C0439}" srcOrd="0" destOrd="0" presId="urn:microsoft.com/office/officeart/2008/layout/IncreasingCircleProcess"/>
    <dgm:cxn modelId="{9E69550F-3F8D-4C11-9CE1-6237EF6226D1}" type="presParOf" srcId="{7DA66B96-8DAF-4C47-AF6F-697EC74C0439}" destId="{36E5819F-A12C-4549-BFD1-46C9C4B9D0A6}" srcOrd="0" destOrd="0" presId="urn:microsoft.com/office/officeart/2008/layout/IncreasingCircleProcess"/>
    <dgm:cxn modelId="{CC99E2CB-E737-48FE-A754-BD7494D4EA89}" type="presParOf" srcId="{7DA66B96-8DAF-4C47-AF6F-697EC74C0439}" destId="{AADC3DB5-D9EE-49FE-A830-21881C7FE828}" srcOrd="1" destOrd="0" presId="urn:microsoft.com/office/officeart/2008/layout/IncreasingCircleProcess"/>
    <dgm:cxn modelId="{C2C7F4A4-97E1-4142-B757-F813C7A638EC}" type="presParOf" srcId="{7DA66B96-8DAF-4C47-AF6F-697EC74C0439}" destId="{89CD9491-71B8-4A12-A84A-CB85DE0DDD17}" srcOrd="2" destOrd="0" presId="urn:microsoft.com/office/officeart/2008/layout/IncreasingCircleProcess"/>
    <dgm:cxn modelId="{19CB3034-FA13-4F9E-8C68-2A6B8C36ED1B}" type="presParOf" srcId="{7DA66B96-8DAF-4C47-AF6F-697EC74C0439}" destId="{FA236D36-E693-43E0-B36E-DC07E0BA0114}" srcOrd="3" destOrd="0" presId="urn:microsoft.com/office/officeart/2008/layout/IncreasingCircleProcess"/>
    <dgm:cxn modelId="{67878B0E-EF7E-4612-BFA7-437256C3B8BC}" type="presParOf" srcId="{43E2FBBF-7959-4CEC-AB98-CF335E65597C}" destId="{F0E63F97-961F-456C-8269-63287829425E}" srcOrd="1" destOrd="0" presId="urn:microsoft.com/office/officeart/2008/layout/IncreasingCircleProcess"/>
    <dgm:cxn modelId="{FAA82202-8E71-4E00-95CB-F0B4A2EDFC71}" type="presParOf" srcId="{43E2FBBF-7959-4CEC-AB98-CF335E65597C}" destId="{D374F29C-6982-40A8-A2AA-5FFE1A744815}" srcOrd="2" destOrd="0" presId="urn:microsoft.com/office/officeart/2008/layout/IncreasingCircleProcess"/>
    <dgm:cxn modelId="{180F617A-43BA-45D9-8878-BA9BFF4DA104}" type="presParOf" srcId="{D374F29C-6982-40A8-A2AA-5FFE1A744815}" destId="{7222739E-E509-44B7-B2F9-6A3729741F00}" srcOrd="0" destOrd="0" presId="urn:microsoft.com/office/officeart/2008/layout/IncreasingCircleProcess"/>
    <dgm:cxn modelId="{63490A37-EC59-4170-AFD8-227DF46EF8C1}" type="presParOf" srcId="{D374F29C-6982-40A8-A2AA-5FFE1A744815}" destId="{0FBEBABB-851E-41DC-BE96-281E271D2A11}" srcOrd="1" destOrd="0" presId="urn:microsoft.com/office/officeart/2008/layout/IncreasingCircleProcess"/>
    <dgm:cxn modelId="{A281BC9A-FF5E-4B47-BDCC-17A120B6BF82}" type="presParOf" srcId="{D374F29C-6982-40A8-A2AA-5FFE1A744815}" destId="{CC32B80F-6B17-47D2-86F5-FBB866787649}" srcOrd="2" destOrd="0" presId="urn:microsoft.com/office/officeart/2008/layout/IncreasingCircleProcess"/>
    <dgm:cxn modelId="{DC759B9D-CE46-486C-9BDF-60E5DEB2287B}" type="presParOf" srcId="{D374F29C-6982-40A8-A2AA-5FFE1A744815}" destId="{57012C12-F05E-41E2-834E-E0710BBED90E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3526D6-E9C0-4FFB-ABD7-9D1B77DE10B9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BA9ACB7-15F7-4B1D-A9BF-EF95A7097BF6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MUNICÍPIOS</a:t>
          </a:r>
        </a:p>
      </dgm:t>
    </dgm:pt>
    <dgm:pt modelId="{E53165EC-BB31-40EC-A858-15655CE9590A}" type="parTrans" cxnId="{322A8E45-23D6-4E0E-B272-8C6DE56C648E}">
      <dgm:prSet/>
      <dgm:spPr/>
      <dgm:t>
        <a:bodyPr/>
        <a:lstStyle/>
        <a:p>
          <a:endParaRPr lang="pt-BR"/>
        </a:p>
      </dgm:t>
    </dgm:pt>
    <dgm:pt modelId="{A0242B63-A110-4176-803F-52AA4A22090E}" type="sibTrans" cxnId="{322A8E45-23D6-4E0E-B272-8C6DE56C648E}">
      <dgm:prSet/>
      <dgm:spPr/>
      <dgm:t>
        <a:bodyPr/>
        <a:lstStyle/>
        <a:p>
          <a:endParaRPr lang="pt-BR"/>
        </a:p>
      </dgm:t>
    </dgm:pt>
    <dgm:pt modelId="{44FF20E3-B90D-456E-8D40-E2B25EB69DE7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1.800</a:t>
          </a:r>
        </a:p>
      </dgm:t>
    </dgm:pt>
    <dgm:pt modelId="{707D4262-9378-48B2-B5E8-EBF77971B78E}" type="parTrans" cxnId="{AB0E8F40-A0D2-4159-905D-648BBEFB419F}">
      <dgm:prSet/>
      <dgm:spPr/>
      <dgm:t>
        <a:bodyPr/>
        <a:lstStyle/>
        <a:p>
          <a:endParaRPr lang="pt-BR"/>
        </a:p>
      </dgm:t>
    </dgm:pt>
    <dgm:pt modelId="{A4851730-AC6C-4340-A887-7AD0E2AF4D88}" type="sibTrans" cxnId="{AB0E8F40-A0D2-4159-905D-648BBEFB419F}">
      <dgm:prSet/>
      <dgm:spPr/>
      <dgm:t>
        <a:bodyPr/>
        <a:lstStyle/>
        <a:p>
          <a:endParaRPr lang="pt-BR"/>
        </a:p>
      </dgm:t>
    </dgm:pt>
    <dgm:pt modelId="{43E2FBBF-7959-4CEC-AB98-CF335E65597C}" type="pres">
      <dgm:prSet presAssocID="{983526D6-E9C0-4FFB-ABD7-9D1B77DE10B9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D374F29C-6982-40A8-A2AA-5FFE1A744815}" type="pres">
      <dgm:prSet presAssocID="{9BA9ACB7-15F7-4B1D-A9BF-EF95A7097BF6}" presName="composite" presStyleCnt="0"/>
      <dgm:spPr/>
    </dgm:pt>
    <dgm:pt modelId="{7222739E-E509-44B7-B2F9-6A3729741F00}" type="pres">
      <dgm:prSet presAssocID="{9BA9ACB7-15F7-4B1D-A9BF-EF95A7097BF6}" presName="BackAccent" presStyleLbl="bgShp" presStyleIdx="0" presStyleCnt="1"/>
      <dgm:spPr/>
    </dgm:pt>
    <dgm:pt modelId="{0FBEBABB-851E-41DC-BE96-281E271D2A11}" type="pres">
      <dgm:prSet presAssocID="{9BA9ACB7-15F7-4B1D-A9BF-EF95A7097BF6}" presName="Accent" presStyleLbl="alignNode1" presStyleIdx="0" presStyleCnt="1"/>
      <dgm:spPr/>
    </dgm:pt>
    <dgm:pt modelId="{CC32B80F-6B17-47D2-86F5-FBB866787649}" type="pres">
      <dgm:prSet presAssocID="{9BA9ACB7-15F7-4B1D-A9BF-EF95A7097BF6}" presName="Child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7012C12-F05E-41E2-834E-E0710BBED90E}" type="pres">
      <dgm:prSet presAssocID="{9BA9ACB7-15F7-4B1D-A9BF-EF95A7097BF6}" presName="Parent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AB0E8F40-A0D2-4159-905D-648BBEFB419F}" srcId="{9BA9ACB7-15F7-4B1D-A9BF-EF95A7097BF6}" destId="{44FF20E3-B90D-456E-8D40-E2B25EB69DE7}" srcOrd="0" destOrd="0" parTransId="{707D4262-9378-48B2-B5E8-EBF77971B78E}" sibTransId="{A4851730-AC6C-4340-A887-7AD0E2AF4D88}"/>
    <dgm:cxn modelId="{322A8E45-23D6-4E0E-B272-8C6DE56C648E}" srcId="{983526D6-E9C0-4FFB-ABD7-9D1B77DE10B9}" destId="{9BA9ACB7-15F7-4B1D-A9BF-EF95A7097BF6}" srcOrd="0" destOrd="0" parTransId="{E53165EC-BB31-40EC-A858-15655CE9590A}" sibTransId="{A0242B63-A110-4176-803F-52AA4A22090E}"/>
    <dgm:cxn modelId="{E844EC83-552F-4A91-B446-C997758B6B6C}" type="presOf" srcId="{9BA9ACB7-15F7-4B1D-A9BF-EF95A7097BF6}" destId="{57012C12-F05E-41E2-834E-E0710BBED90E}" srcOrd="0" destOrd="0" presId="urn:microsoft.com/office/officeart/2008/layout/IncreasingCircleProcess"/>
    <dgm:cxn modelId="{074D7D9F-4E87-4CAE-83F9-C57ABAE6DE6E}" type="presOf" srcId="{44FF20E3-B90D-456E-8D40-E2B25EB69DE7}" destId="{CC32B80F-6B17-47D2-86F5-FBB866787649}" srcOrd="0" destOrd="0" presId="urn:microsoft.com/office/officeart/2008/layout/IncreasingCircleProcess"/>
    <dgm:cxn modelId="{69495FC7-3616-4B9F-9C92-2B832AE001C1}" type="presOf" srcId="{983526D6-E9C0-4FFB-ABD7-9D1B77DE10B9}" destId="{43E2FBBF-7959-4CEC-AB98-CF335E65597C}" srcOrd="0" destOrd="0" presId="urn:microsoft.com/office/officeart/2008/layout/IncreasingCircleProcess"/>
    <dgm:cxn modelId="{8E4F8846-7AF4-46CC-B690-7F4A65218B86}" type="presParOf" srcId="{43E2FBBF-7959-4CEC-AB98-CF335E65597C}" destId="{D374F29C-6982-40A8-A2AA-5FFE1A744815}" srcOrd="0" destOrd="0" presId="urn:microsoft.com/office/officeart/2008/layout/IncreasingCircleProcess"/>
    <dgm:cxn modelId="{C73DBA94-2B64-4475-AC8F-83A987D3CDDC}" type="presParOf" srcId="{D374F29C-6982-40A8-A2AA-5FFE1A744815}" destId="{7222739E-E509-44B7-B2F9-6A3729741F00}" srcOrd="0" destOrd="0" presId="urn:microsoft.com/office/officeart/2008/layout/IncreasingCircleProcess"/>
    <dgm:cxn modelId="{7F65B65E-C7A7-422E-B0B4-905D1C27E13C}" type="presParOf" srcId="{D374F29C-6982-40A8-A2AA-5FFE1A744815}" destId="{0FBEBABB-851E-41DC-BE96-281E271D2A11}" srcOrd="1" destOrd="0" presId="urn:microsoft.com/office/officeart/2008/layout/IncreasingCircleProcess"/>
    <dgm:cxn modelId="{CF49EFB1-2C74-48FF-BC57-E4AB5515FB0E}" type="presParOf" srcId="{D374F29C-6982-40A8-A2AA-5FFE1A744815}" destId="{CC32B80F-6B17-47D2-86F5-FBB866787649}" srcOrd="2" destOrd="0" presId="urn:microsoft.com/office/officeart/2008/layout/IncreasingCircleProcess"/>
    <dgm:cxn modelId="{42D133D6-2B1C-4D87-A983-48D2B1AABF9D}" type="presParOf" srcId="{D374F29C-6982-40A8-A2AA-5FFE1A744815}" destId="{57012C12-F05E-41E2-834E-E0710BBED90E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B91A50-C686-4934-BF7B-05A6134A6AB8}" type="doc">
      <dgm:prSet loTypeId="urn:microsoft.com/office/officeart/2005/8/layout/equation2" loCatId="relationship" qsTypeId="urn:microsoft.com/office/officeart/2005/8/quickstyle/3d1" qsCatId="3D" csTypeId="urn:microsoft.com/office/officeart/2005/8/colors/iconchunking_colorful2" csCatId="other" phldr="1"/>
      <dgm:spPr/>
      <dgm:t>
        <a:bodyPr rtlCol="0"/>
        <a:lstStyle/>
        <a:p>
          <a:pPr rtl="0"/>
          <a:endParaRPr lang="en-US"/>
        </a:p>
      </dgm:t>
    </dgm:pt>
    <dgm:pt modelId="{0C130901-E9D4-4EAF-B424-4F88CE27500B}">
      <dgm:prSet phldrT="[Text]" custT="1"/>
      <dgm:spPr>
        <a:gradFill rotWithShape="0">
          <a:gsLst>
            <a:gs pos="49000">
              <a:srgbClr val="002060"/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/>
            <a:t>ISP-RPPS</a:t>
          </a:r>
        </a:p>
      </dgm:t>
    </dgm:pt>
    <dgm:pt modelId="{593FFE93-A6C0-4E50-9AE4-94E9836CCF10}" type="parTrans" cxnId="{83E578BD-C52D-4669-9624-AAD6B200213D}">
      <dgm:prSet/>
      <dgm:spPr/>
      <dgm:t>
        <a:bodyPr rtlCol="0"/>
        <a:lstStyle/>
        <a:p>
          <a:pPr rtl="0"/>
          <a:endParaRPr lang="pt-BR" noProof="0" dirty="0"/>
        </a:p>
      </dgm:t>
    </dgm:pt>
    <dgm:pt modelId="{1B4F2771-3339-49BF-913A-037BBE81F3E9}" type="sibTrans" cxnId="{83E578BD-C52D-4669-9624-AAD6B200213D}">
      <dgm:prSet/>
      <dgm:spPr/>
      <dgm:t>
        <a:bodyPr rtlCol="0"/>
        <a:lstStyle/>
        <a:p>
          <a:pPr rtl="0"/>
          <a:endParaRPr lang="pt-BR" noProof="0" dirty="0"/>
        </a:p>
      </dgm:t>
    </dgm:pt>
    <dgm:pt modelId="{1E4A4BA3-DA3A-4B8A-9915-6411C96BC20F}">
      <dgm:prSet phldrT="[Text]" custT="1"/>
      <dgm:spPr>
        <a:gradFill rotWithShape="0">
          <a:gsLst>
            <a:gs pos="0">
              <a:srgbClr val="002060"/>
            </a:gs>
            <a:gs pos="100000">
              <a:schemeClr val="accent2">
                <a:hueOff val="1197020"/>
                <a:satOff val="-3638"/>
                <a:lumOff val="-49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>
              <a:solidFill>
                <a:schemeClr val="tx1"/>
              </a:solidFill>
            </a:rPr>
            <a:t>Perfil Atuarial</a:t>
          </a:r>
        </a:p>
      </dgm:t>
    </dgm:pt>
    <dgm:pt modelId="{1B746E25-5CCE-4074-A4CF-0F2F9BF704A8}" type="parTrans" cxnId="{CABD8092-2CAF-49E0-B89F-52170B045D76}">
      <dgm:prSet/>
      <dgm:spPr/>
      <dgm:t>
        <a:bodyPr rtlCol="0"/>
        <a:lstStyle/>
        <a:p>
          <a:pPr rtl="0"/>
          <a:endParaRPr lang="pt-BR" noProof="0" dirty="0"/>
        </a:p>
      </dgm:t>
    </dgm:pt>
    <dgm:pt modelId="{959D1F61-9C7C-49C0-A6E2-88726C7C8326}" type="sibTrans" cxnId="{CABD8092-2CAF-49E0-B89F-52170B045D76}">
      <dgm:prSet/>
      <dgm:spPr/>
      <dgm:t>
        <a:bodyPr rtlCol="0"/>
        <a:lstStyle/>
        <a:p>
          <a:pPr rtl="0"/>
          <a:endParaRPr lang="pt-BR" noProof="0" dirty="0"/>
        </a:p>
      </dgm:t>
    </dgm:pt>
    <dgm:pt modelId="{1902D9A8-044B-48D6-9F3C-7442385F3922}">
      <dgm:prSet phldrT="[Text]" custT="1"/>
      <dgm:spPr>
        <a:gradFill rotWithShape="0">
          <a:gsLst>
            <a:gs pos="0">
              <a:srgbClr val="002060"/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/>
            <a:t>TX ADM</a:t>
          </a:r>
        </a:p>
      </dgm:t>
    </dgm:pt>
    <dgm:pt modelId="{B4E5F6E9-0782-479E-BB71-D7522C206C2D}" type="parTrans" cxnId="{E0AF9D21-410F-444A-8769-2B15F7EAA9F5}">
      <dgm:prSet/>
      <dgm:spPr/>
      <dgm:t>
        <a:bodyPr/>
        <a:lstStyle/>
        <a:p>
          <a:endParaRPr lang="pt-BR"/>
        </a:p>
      </dgm:t>
    </dgm:pt>
    <dgm:pt modelId="{BC29D9A8-C484-471F-9E8C-977FC4A95069}" type="sibTrans" cxnId="{E0AF9D21-410F-444A-8769-2B15F7EAA9F5}">
      <dgm:prSet/>
      <dgm:spPr/>
      <dgm:t>
        <a:bodyPr/>
        <a:lstStyle/>
        <a:p>
          <a:endParaRPr lang="pt-BR"/>
        </a:p>
      </dgm:t>
    </dgm:pt>
    <dgm:pt modelId="{043B841A-F98C-4C81-AB84-52109901E342}">
      <dgm:prSet phldrT="[Text]" custT="1"/>
      <dgm:spPr>
        <a:gradFill rotWithShape="0">
          <a:gsLst>
            <a:gs pos="87000">
              <a:srgbClr val="002060"/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2000" noProof="0" dirty="0"/>
            <a:t>Incentivo à melhoria Gestão</a:t>
          </a:r>
        </a:p>
      </dgm:t>
    </dgm:pt>
    <dgm:pt modelId="{CAFE7C63-AB58-4477-983E-8167878024D9}" type="sibTrans" cxnId="{405D2B96-501D-415F-B240-24D9D7CFE4D3}">
      <dgm:prSet/>
      <dgm:spPr/>
      <dgm:t>
        <a:bodyPr rtlCol="0"/>
        <a:lstStyle/>
        <a:p>
          <a:pPr rtl="0"/>
          <a:endParaRPr lang="pt-BR" noProof="0" dirty="0"/>
        </a:p>
      </dgm:t>
    </dgm:pt>
    <dgm:pt modelId="{884CBC1F-71DD-48DD-9AF2-52AF262DEBBD}" type="parTrans" cxnId="{405D2B96-501D-415F-B240-24D9D7CFE4D3}">
      <dgm:prSet/>
      <dgm:spPr/>
      <dgm:t>
        <a:bodyPr rtlCol="0"/>
        <a:lstStyle/>
        <a:p>
          <a:pPr rtl="0"/>
          <a:endParaRPr lang="pt-BR" noProof="0" dirty="0"/>
        </a:p>
      </dgm:t>
    </dgm:pt>
    <dgm:pt modelId="{3684E0B8-17D9-4E4C-8C75-D7EA96894BB3}">
      <dgm:prSet phldrT="[Text]" custT="1"/>
      <dgm:spPr>
        <a:gradFill rotWithShape="0">
          <a:gsLst>
            <a:gs pos="91000">
              <a:srgbClr val="FFFF00"/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>
              <a:solidFill>
                <a:schemeClr val="bg1"/>
              </a:solidFill>
            </a:rPr>
            <a:t>Comissão: SPREV + TC + RPPS + Assoc. RPPS</a:t>
          </a:r>
        </a:p>
      </dgm:t>
    </dgm:pt>
    <dgm:pt modelId="{BC2EE21C-1FD9-42D0-B4C0-DCB03F784092}" type="parTrans" cxnId="{29E112D7-0406-4145-8D16-300D7C3C1C95}">
      <dgm:prSet/>
      <dgm:spPr/>
      <dgm:t>
        <a:bodyPr/>
        <a:lstStyle/>
        <a:p>
          <a:endParaRPr lang="pt-BR"/>
        </a:p>
      </dgm:t>
    </dgm:pt>
    <dgm:pt modelId="{E6157FF3-3E8F-4E5F-B16D-405382AE3C2A}" type="sibTrans" cxnId="{29E112D7-0406-4145-8D16-300D7C3C1C95}">
      <dgm:prSet/>
      <dgm:spPr/>
      <dgm:t>
        <a:bodyPr/>
        <a:lstStyle/>
        <a:p>
          <a:endParaRPr lang="pt-BR"/>
        </a:p>
      </dgm:t>
    </dgm:pt>
    <dgm:pt modelId="{250765B8-3568-4BC6-B3CF-7941F1AC29A6}">
      <dgm:prSet phldrT="[Text]" custT="1"/>
      <dgm:spPr>
        <a:gradFill rotWithShape="0">
          <a:gsLst>
            <a:gs pos="91000">
              <a:srgbClr val="002060"/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>
              <a:solidFill>
                <a:schemeClr val="tx1"/>
              </a:solidFill>
            </a:rPr>
            <a:t>Manual 3.1 Portaria 20.532</a:t>
          </a:r>
        </a:p>
      </dgm:t>
    </dgm:pt>
    <dgm:pt modelId="{79C4F0E1-FF61-4935-B49D-125A3C3A2812}" type="parTrans" cxnId="{495E02F6-DB01-45F8-A0F0-4721BCE32B85}">
      <dgm:prSet/>
      <dgm:spPr/>
      <dgm:t>
        <a:bodyPr/>
        <a:lstStyle/>
        <a:p>
          <a:endParaRPr lang="pt-BR"/>
        </a:p>
      </dgm:t>
    </dgm:pt>
    <dgm:pt modelId="{B110CDBF-3926-4B01-86FE-CE265E0C3C2F}" type="sibTrans" cxnId="{495E02F6-DB01-45F8-A0F0-4721BCE32B85}">
      <dgm:prSet/>
      <dgm:spPr/>
      <dgm:t>
        <a:bodyPr/>
        <a:lstStyle/>
        <a:p>
          <a:endParaRPr lang="pt-BR"/>
        </a:p>
      </dgm:t>
    </dgm:pt>
    <dgm:pt modelId="{B49368FA-77A6-4E32-A6C0-219688BA4BA8}" type="pres">
      <dgm:prSet presAssocID="{FEB91A50-C686-4934-BF7B-05A6134A6AB8}" presName="Name0" presStyleCnt="0">
        <dgm:presLayoutVars>
          <dgm:dir/>
          <dgm:resizeHandles val="exact"/>
        </dgm:presLayoutVars>
      </dgm:prSet>
      <dgm:spPr/>
    </dgm:pt>
    <dgm:pt modelId="{F338DD27-DDEE-4499-B3DC-4D88CAAE87B5}" type="pres">
      <dgm:prSet presAssocID="{FEB91A50-C686-4934-BF7B-05A6134A6AB8}" presName="vNodes" presStyleCnt="0"/>
      <dgm:spPr/>
    </dgm:pt>
    <dgm:pt modelId="{90A41EF0-5470-4B99-97D1-2B3D6204265C}" type="pres">
      <dgm:prSet presAssocID="{0C130901-E9D4-4EAF-B424-4F88CE27500B}" presName="node" presStyleLbl="node1" presStyleIdx="0" presStyleCnt="6" custScaleX="189047">
        <dgm:presLayoutVars>
          <dgm:bulletEnabled val="1"/>
        </dgm:presLayoutVars>
      </dgm:prSet>
      <dgm:spPr/>
    </dgm:pt>
    <dgm:pt modelId="{6D2EE961-12C4-4842-97DC-74DD5EFABB25}" type="pres">
      <dgm:prSet presAssocID="{1B4F2771-3339-49BF-913A-037BBE81F3E9}" presName="spacerT" presStyleCnt="0"/>
      <dgm:spPr/>
    </dgm:pt>
    <dgm:pt modelId="{96C4759D-1150-4AF2-ACC8-0673A6E17052}" type="pres">
      <dgm:prSet presAssocID="{1B4F2771-3339-49BF-913A-037BBE81F3E9}" presName="sibTrans" presStyleLbl="sibTrans2D1" presStyleIdx="0" presStyleCnt="5"/>
      <dgm:spPr/>
    </dgm:pt>
    <dgm:pt modelId="{7F368ACB-451A-4DB3-94AB-324DC7D0203D}" type="pres">
      <dgm:prSet presAssocID="{1B4F2771-3339-49BF-913A-037BBE81F3E9}" presName="spacerB" presStyleCnt="0"/>
      <dgm:spPr/>
    </dgm:pt>
    <dgm:pt modelId="{FA1F2C24-078F-436D-AB98-A948A9BA885E}" type="pres">
      <dgm:prSet presAssocID="{1E4A4BA3-DA3A-4B8A-9915-6411C96BC20F}" presName="node" presStyleLbl="node1" presStyleIdx="1" presStyleCnt="6" custScaleX="212698" custScaleY="127798">
        <dgm:presLayoutVars>
          <dgm:bulletEnabled val="1"/>
        </dgm:presLayoutVars>
      </dgm:prSet>
      <dgm:spPr/>
    </dgm:pt>
    <dgm:pt modelId="{A0F81263-9ED4-4CB9-9AC2-D693312C7257}" type="pres">
      <dgm:prSet presAssocID="{959D1F61-9C7C-49C0-A6E2-88726C7C8326}" presName="spacerT" presStyleCnt="0"/>
      <dgm:spPr/>
    </dgm:pt>
    <dgm:pt modelId="{B794919B-9108-48CA-B099-844291C32652}" type="pres">
      <dgm:prSet presAssocID="{959D1F61-9C7C-49C0-A6E2-88726C7C8326}" presName="sibTrans" presStyleLbl="sibTrans2D1" presStyleIdx="1" presStyleCnt="5" custLinFactNeighborX="3073" custLinFactNeighborY="4812"/>
      <dgm:spPr/>
    </dgm:pt>
    <dgm:pt modelId="{4AB652C7-7D42-4FE3-BA9F-C9F10F12E520}" type="pres">
      <dgm:prSet presAssocID="{959D1F61-9C7C-49C0-A6E2-88726C7C8326}" presName="spacerB" presStyleCnt="0"/>
      <dgm:spPr/>
    </dgm:pt>
    <dgm:pt modelId="{3EBDF41E-D770-4ABD-9B4D-F11E913F8E0B}" type="pres">
      <dgm:prSet presAssocID="{1902D9A8-044B-48D6-9F3C-7442385F3922}" presName="node" presStyleLbl="node1" presStyleIdx="2" presStyleCnt="6" custScaleX="204127" custLinFactNeighborX="4286" custLinFactNeighborY="-12224">
        <dgm:presLayoutVars>
          <dgm:bulletEnabled val="1"/>
        </dgm:presLayoutVars>
      </dgm:prSet>
      <dgm:spPr/>
    </dgm:pt>
    <dgm:pt modelId="{AF064220-946A-4390-8D1D-82B68398B1BF}" type="pres">
      <dgm:prSet presAssocID="{BC29D9A8-C484-471F-9E8C-977FC4A95069}" presName="spacerT" presStyleCnt="0"/>
      <dgm:spPr/>
    </dgm:pt>
    <dgm:pt modelId="{40EE9923-4A3C-4547-B9CE-9277B56E400A}" type="pres">
      <dgm:prSet presAssocID="{BC29D9A8-C484-471F-9E8C-977FC4A95069}" presName="sibTrans" presStyleLbl="sibTrans2D1" presStyleIdx="2" presStyleCnt="5"/>
      <dgm:spPr/>
    </dgm:pt>
    <dgm:pt modelId="{E3D88324-1AF9-4F2E-8328-DC1A0472F320}" type="pres">
      <dgm:prSet presAssocID="{BC29D9A8-C484-471F-9E8C-977FC4A95069}" presName="spacerB" presStyleCnt="0"/>
      <dgm:spPr/>
    </dgm:pt>
    <dgm:pt modelId="{6FA94E8B-8AF5-44E6-94DD-7FA461CAC11F}" type="pres">
      <dgm:prSet presAssocID="{3684E0B8-17D9-4E4C-8C75-D7EA96894BB3}" presName="node" presStyleLbl="node1" presStyleIdx="3" presStyleCnt="6" custScaleX="203051" custScaleY="215753">
        <dgm:presLayoutVars>
          <dgm:bulletEnabled val="1"/>
        </dgm:presLayoutVars>
      </dgm:prSet>
      <dgm:spPr/>
    </dgm:pt>
    <dgm:pt modelId="{F7B94110-D6BB-4A02-975D-27BFD47197CB}" type="pres">
      <dgm:prSet presAssocID="{E6157FF3-3E8F-4E5F-B16D-405382AE3C2A}" presName="spacerT" presStyleCnt="0"/>
      <dgm:spPr/>
    </dgm:pt>
    <dgm:pt modelId="{49055386-4189-455C-BBFD-F04902C0D9CE}" type="pres">
      <dgm:prSet presAssocID="{E6157FF3-3E8F-4E5F-B16D-405382AE3C2A}" presName="sibTrans" presStyleLbl="sibTrans2D1" presStyleIdx="3" presStyleCnt="5"/>
      <dgm:spPr/>
    </dgm:pt>
    <dgm:pt modelId="{9442471F-A75B-48A4-AE7F-234EC21006C8}" type="pres">
      <dgm:prSet presAssocID="{E6157FF3-3E8F-4E5F-B16D-405382AE3C2A}" presName="spacerB" presStyleCnt="0"/>
      <dgm:spPr/>
    </dgm:pt>
    <dgm:pt modelId="{94307CB9-997C-49BD-8CF3-0A366FC27005}" type="pres">
      <dgm:prSet presAssocID="{250765B8-3568-4BC6-B3CF-7941F1AC29A6}" presName="node" presStyleLbl="node1" presStyleIdx="4" presStyleCnt="6" custScaleX="189368" custScaleY="178877">
        <dgm:presLayoutVars>
          <dgm:bulletEnabled val="1"/>
        </dgm:presLayoutVars>
      </dgm:prSet>
      <dgm:spPr/>
    </dgm:pt>
    <dgm:pt modelId="{9099C925-C7DB-4A61-B291-CB438C0A7F0D}" type="pres">
      <dgm:prSet presAssocID="{FEB91A50-C686-4934-BF7B-05A6134A6AB8}" presName="sibTransLast" presStyleLbl="sibTrans2D1" presStyleIdx="4" presStyleCnt="5"/>
      <dgm:spPr/>
    </dgm:pt>
    <dgm:pt modelId="{B23ED902-1DB9-402A-ABCF-893F98924155}" type="pres">
      <dgm:prSet presAssocID="{FEB91A50-C686-4934-BF7B-05A6134A6AB8}" presName="connectorText" presStyleLbl="sibTrans2D1" presStyleIdx="4" presStyleCnt="5"/>
      <dgm:spPr/>
    </dgm:pt>
    <dgm:pt modelId="{CE32A684-AD51-4BA5-A6FB-097E50C4D2D0}" type="pres">
      <dgm:prSet presAssocID="{FEB91A50-C686-4934-BF7B-05A6134A6AB8}" presName="lastNode" presStyleLbl="node1" presStyleIdx="5" presStyleCnt="6" custScaleX="123811" custScaleY="112178">
        <dgm:presLayoutVars>
          <dgm:bulletEnabled val="1"/>
        </dgm:presLayoutVars>
      </dgm:prSet>
      <dgm:spPr/>
    </dgm:pt>
  </dgm:ptLst>
  <dgm:cxnLst>
    <dgm:cxn modelId="{660F5409-F479-4E48-AAE1-4C51258DB762}" type="presOf" srcId="{043B841A-F98C-4C81-AB84-52109901E342}" destId="{CE32A684-AD51-4BA5-A6FB-097E50C4D2D0}" srcOrd="0" destOrd="0" presId="urn:microsoft.com/office/officeart/2005/8/layout/equation2"/>
    <dgm:cxn modelId="{B59F9914-7CE5-4E85-99D5-C6BFAFBD5845}" type="presOf" srcId="{FEB91A50-C686-4934-BF7B-05A6134A6AB8}" destId="{B49368FA-77A6-4E32-A6C0-219688BA4BA8}" srcOrd="0" destOrd="0" presId="urn:microsoft.com/office/officeart/2005/8/layout/equation2"/>
    <dgm:cxn modelId="{5F21051D-347E-497C-B014-B3847811AF49}" type="presOf" srcId="{B110CDBF-3926-4B01-86FE-CE265E0C3C2F}" destId="{9099C925-C7DB-4A61-B291-CB438C0A7F0D}" srcOrd="0" destOrd="0" presId="urn:microsoft.com/office/officeart/2005/8/layout/equation2"/>
    <dgm:cxn modelId="{E0AF9D21-410F-444A-8769-2B15F7EAA9F5}" srcId="{FEB91A50-C686-4934-BF7B-05A6134A6AB8}" destId="{1902D9A8-044B-48D6-9F3C-7442385F3922}" srcOrd="2" destOrd="0" parTransId="{B4E5F6E9-0782-479E-BB71-D7522C206C2D}" sibTransId="{BC29D9A8-C484-471F-9E8C-977FC4A95069}"/>
    <dgm:cxn modelId="{6FB64B24-882C-4913-B14D-8B12F13A6B9F}" type="presOf" srcId="{BC29D9A8-C484-471F-9E8C-977FC4A95069}" destId="{40EE9923-4A3C-4547-B9CE-9277B56E400A}" srcOrd="0" destOrd="0" presId="urn:microsoft.com/office/officeart/2005/8/layout/equation2"/>
    <dgm:cxn modelId="{12DE4931-52C4-4FD7-AF9A-3F828A363C42}" type="presOf" srcId="{250765B8-3568-4BC6-B3CF-7941F1AC29A6}" destId="{94307CB9-997C-49BD-8CF3-0A366FC27005}" srcOrd="0" destOrd="0" presId="urn:microsoft.com/office/officeart/2005/8/layout/equation2"/>
    <dgm:cxn modelId="{90591546-CF3F-46B6-AA54-5B9B869F6F2E}" type="presOf" srcId="{1B4F2771-3339-49BF-913A-037BBE81F3E9}" destId="{96C4759D-1150-4AF2-ACC8-0673A6E17052}" srcOrd="0" destOrd="0" presId="urn:microsoft.com/office/officeart/2005/8/layout/equation2"/>
    <dgm:cxn modelId="{36E2C646-3F00-4AC5-A8DB-D4EC9BF006E5}" type="presOf" srcId="{B110CDBF-3926-4B01-86FE-CE265E0C3C2F}" destId="{B23ED902-1DB9-402A-ABCF-893F98924155}" srcOrd="1" destOrd="0" presId="urn:microsoft.com/office/officeart/2005/8/layout/equation2"/>
    <dgm:cxn modelId="{B46E296D-439E-4478-81CC-0A60DB7262D8}" type="presOf" srcId="{1902D9A8-044B-48D6-9F3C-7442385F3922}" destId="{3EBDF41E-D770-4ABD-9B4D-F11E913F8E0B}" srcOrd="0" destOrd="0" presId="urn:microsoft.com/office/officeart/2005/8/layout/equation2"/>
    <dgm:cxn modelId="{CABD8092-2CAF-49E0-B89F-52170B045D76}" srcId="{FEB91A50-C686-4934-BF7B-05A6134A6AB8}" destId="{1E4A4BA3-DA3A-4B8A-9915-6411C96BC20F}" srcOrd="1" destOrd="0" parTransId="{1B746E25-5CCE-4074-A4CF-0F2F9BF704A8}" sibTransId="{959D1F61-9C7C-49C0-A6E2-88726C7C8326}"/>
    <dgm:cxn modelId="{405D2B96-501D-415F-B240-24D9D7CFE4D3}" srcId="{FEB91A50-C686-4934-BF7B-05A6134A6AB8}" destId="{043B841A-F98C-4C81-AB84-52109901E342}" srcOrd="5" destOrd="0" parTransId="{884CBC1F-71DD-48DD-9AF2-52AF262DEBBD}" sibTransId="{CAFE7C63-AB58-4477-983E-8167878024D9}"/>
    <dgm:cxn modelId="{EE88359E-00AA-470A-93FC-D9C613887131}" type="presOf" srcId="{E6157FF3-3E8F-4E5F-B16D-405382AE3C2A}" destId="{49055386-4189-455C-BBFD-F04902C0D9CE}" srcOrd="0" destOrd="0" presId="urn:microsoft.com/office/officeart/2005/8/layout/equation2"/>
    <dgm:cxn modelId="{9E3927B3-5F42-461E-9093-78FD3FD6C69C}" type="presOf" srcId="{3684E0B8-17D9-4E4C-8C75-D7EA96894BB3}" destId="{6FA94E8B-8AF5-44E6-94DD-7FA461CAC11F}" srcOrd="0" destOrd="0" presId="urn:microsoft.com/office/officeart/2005/8/layout/equation2"/>
    <dgm:cxn modelId="{83E578BD-C52D-4669-9624-AAD6B200213D}" srcId="{FEB91A50-C686-4934-BF7B-05A6134A6AB8}" destId="{0C130901-E9D4-4EAF-B424-4F88CE27500B}" srcOrd="0" destOrd="0" parTransId="{593FFE93-A6C0-4E50-9AE4-94E9836CCF10}" sibTransId="{1B4F2771-3339-49BF-913A-037BBE81F3E9}"/>
    <dgm:cxn modelId="{1F6D7DC9-1388-44C2-B573-DADDEF69F98E}" type="presOf" srcId="{0C130901-E9D4-4EAF-B424-4F88CE27500B}" destId="{90A41EF0-5470-4B99-97D1-2B3D6204265C}" srcOrd="0" destOrd="0" presId="urn:microsoft.com/office/officeart/2005/8/layout/equation2"/>
    <dgm:cxn modelId="{29E112D7-0406-4145-8D16-300D7C3C1C95}" srcId="{FEB91A50-C686-4934-BF7B-05A6134A6AB8}" destId="{3684E0B8-17D9-4E4C-8C75-D7EA96894BB3}" srcOrd="3" destOrd="0" parTransId="{BC2EE21C-1FD9-42D0-B4C0-DCB03F784092}" sibTransId="{E6157FF3-3E8F-4E5F-B16D-405382AE3C2A}"/>
    <dgm:cxn modelId="{618E4EDF-177B-49EF-A786-8BF16D154B35}" type="presOf" srcId="{1E4A4BA3-DA3A-4B8A-9915-6411C96BC20F}" destId="{FA1F2C24-078F-436D-AB98-A948A9BA885E}" srcOrd="0" destOrd="0" presId="urn:microsoft.com/office/officeart/2005/8/layout/equation2"/>
    <dgm:cxn modelId="{495E02F6-DB01-45F8-A0F0-4721BCE32B85}" srcId="{FEB91A50-C686-4934-BF7B-05A6134A6AB8}" destId="{250765B8-3568-4BC6-B3CF-7941F1AC29A6}" srcOrd="4" destOrd="0" parTransId="{79C4F0E1-FF61-4935-B49D-125A3C3A2812}" sibTransId="{B110CDBF-3926-4B01-86FE-CE265E0C3C2F}"/>
    <dgm:cxn modelId="{C219CEF6-F9BE-44CF-9899-644F416624AF}" type="presOf" srcId="{959D1F61-9C7C-49C0-A6E2-88726C7C8326}" destId="{B794919B-9108-48CA-B099-844291C32652}" srcOrd="0" destOrd="0" presId="urn:microsoft.com/office/officeart/2005/8/layout/equation2"/>
    <dgm:cxn modelId="{C2B9E47F-6CAD-4670-AC2A-1BC1D5F5ACBA}" type="presParOf" srcId="{B49368FA-77A6-4E32-A6C0-219688BA4BA8}" destId="{F338DD27-DDEE-4499-B3DC-4D88CAAE87B5}" srcOrd="0" destOrd="0" presId="urn:microsoft.com/office/officeart/2005/8/layout/equation2"/>
    <dgm:cxn modelId="{2A7C1A37-332A-4057-9B0B-FCC81310CC31}" type="presParOf" srcId="{F338DD27-DDEE-4499-B3DC-4D88CAAE87B5}" destId="{90A41EF0-5470-4B99-97D1-2B3D6204265C}" srcOrd="0" destOrd="0" presId="urn:microsoft.com/office/officeart/2005/8/layout/equation2"/>
    <dgm:cxn modelId="{AF7E0C2B-DE29-4FBA-8BED-87D94BD1B856}" type="presParOf" srcId="{F338DD27-DDEE-4499-B3DC-4D88CAAE87B5}" destId="{6D2EE961-12C4-4842-97DC-74DD5EFABB25}" srcOrd="1" destOrd="0" presId="urn:microsoft.com/office/officeart/2005/8/layout/equation2"/>
    <dgm:cxn modelId="{426D789A-EDCE-4DD9-86A0-B0BD82C30817}" type="presParOf" srcId="{F338DD27-DDEE-4499-B3DC-4D88CAAE87B5}" destId="{96C4759D-1150-4AF2-ACC8-0673A6E17052}" srcOrd="2" destOrd="0" presId="urn:microsoft.com/office/officeart/2005/8/layout/equation2"/>
    <dgm:cxn modelId="{9E7CC358-03EE-4C18-868B-3B255CB09769}" type="presParOf" srcId="{F338DD27-DDEE-4499-B3DC-4D88CAAE87B5}" destId="{7F368ACB-451A-4DB3-94AB-324DC7D0203D}" srcOrd="3" destOrd="0" presId="urn:microsoft.com/office/officeart/2005/8/layout/equation2"/>
    <dgm:cxn modelId="{56656313-07A8-4183-B30D-5A73DFDEFC3D}" type="presParOf" srcId="{F338DD27-DDEE-4499-B3DC-4D88CAAE87B5}" destId="{FA1F2C24-078F-436D-AB98-A948A9BA885E}" srcOrd="4" destOrd="0" presId="urn:microsoft.com/office/officeart/2005/8/layout/equation2"/>
    <dgm:cxn modelId="{7773431D-D347-4CDA-8CE6-BFE79334836B}" type="presParOf" srcId="{F338DD27-DDEE-4499-B3DC-4D88CAAE87B5}" destId="{A0F81263-9ED4-4CB9-9AC2-D693312C7257}" srcOrd="5" destOrd="0" presId="urn:microsoft.com/office/officeart/2005/8/layout/equation2"/>
    <dgm:cxn modelId="{65FCE562-D2F5-4993-A6B4-BDA78665D963}" type="presParOf" srcId="{F338DD27-DDEE-4499-B3DC-4D88CAAE87B5}" destId="{B794919B-9108-48CA-B099-844291C32652}" srcOrd="6" destOrd="0" presId="urn:microsoft.com/office/officeart/2005/8/layout/equation2"/>
    <dgm:cxn modelId="{C76B1E70-4106-40C6-B156-5EEE43DC9433}" type="presParOf" srcId="{F338DD27-DDEE-4499-B3DC-4D88CAAE87B5}" destId="{4AB652C7-7D42-4FE3-BA9F-C9F10F12E520}" srcOrd="7" destOrd="0" presId="urn:microsoft.com/office/officeart/2005/8/layout/equation2"/>
    <dgm:cxn modelId="{1ED285BE-064E-41D5-83C5-4F06E27FA493}" type="presParOf" srcId="{F338DD27-DDEE-4499-B3DC-4D88CAAE87B5}" destId="{3EBDF41E-D770-4ABD-9B4D-F11E913F8E0B}" srcOrd="8" destOrd="0" presId="urn:microsoft.com/office/officeart/2005/8/layout/equation2"/>
    <dgm:cxn modelId="{CB618091-E7FF-4DF2-8BBA-F42780C88166}" type="presParOf" srcId="{F338DD27-DDEE-4499-B3DC-4D88CAAE87B5}" destId="{AF064220-946A-4390-8D1D-82B68398B1BF}" srcOrd="9" destOrd="0" presId="urn:microsoft.com/office/officeart/2005/8/layout/equation2"/>
    <dgm:cxn modelId="{C4064205-D6DD-4097-8FFC-98CAF44774D7}" type="presParOf" srcId="{F338DD27-DDEE-4499-B3DC-4D88CAAE87B5}" destId="{40EE9923-4A3C-4547-B9CE-9277B56E400A}" srcOrd="10" destOrd="0" presId="urn:microsoft.com/office/officeart/2005/8/layout/equation2"/>
    <dgm:cxn modelId="{DCB3FC19-F788-4279-99A6-76F1A06CBE1F}" type="presParOf" srcId="{F338DD27-DDEE-4499-B3DC-4D88CAAE87B5}" destId="{E3D88324-1AF9-4F2E-8328-DC1A0472F320}" srcOrd="11" destOrd="0" presId="urn:microsoft.com/office/officeart/2005/8/layout/equation2"/>
    <dgm:cxn modelId="{65CDB867-F3EF-47B2-A733-688E9FBA7635}" type="presParOf" srcId="{F338DD27-DDEE-4499-B3DC-4D88CAAE87B5}" destId="{6FA94E8B-8AF5-44E6-94DD-7FA461CAC11F}" srcOrd="12" destOrd="0" presId="urn:microsoft.com/office/officeart/2005/8/layout/equation2"/>
    <dgm:cxn modelId="{965897F8-DB99-404E-B59A-7EBD596D5B80}" type="presParOf" srcId="{F338DD27-DDEE-4499-B3DC-4D88CAAE87B5}" destId="{F7B94110-D6BB-4A02-975D-27BFD47197CB}" srcOrd="13" destOrd="0" presId="urn:microsoft.com/office/officeart/2005/8/layout/equation2"/>
    <dgm:cxn modelId="{FBEA98AF-D3FF-4BD0-A666-2CEBD64F9DEE}" type="presParOf" srcId="{F338DD27-DDEE-4499-B3DC-4D88CAAE87B5}" destId="{49055386-4189-455C-BBFD-F04902C0D9CE}" srcOrd="14" destOrd="0" presId="urn:microsoft.com/office/officeart/2005/8/layout/equation2"/>
    <dgm:cxn modelId="{9B21C8EA-6C5D-4074-87A8-2424E8F33CF5}" type="presParOf" srcId="{F338DD27-DDEE-4499-B3DC-4D88CAAE87B5}" destId="{9442471F-A75B-48A4-AE7F-234EC21006C8}" srcOrd="15" destOrd="0" presId="urn:microsoft.com/office/officeart/2005/8/layout/equation2"/>
    <dgm:cxn modelId="{32E8B839-CDEB-4D81-B775-989A208DD99B}" type="presParOf" srcId="{F338DD27-DDEE-4499-B3DC-4D88CAAE87B5}" destId="{94307CB9-997C-49BD-8CF3-0A366FC27005}" srcOrd="16" destOrd="0" presId="urn:microsoft.com/office/officeart/2005/8/layout/equation2"/>
    <dgm:cxn modelId="{0623BF6B-E817-4BC8-B05B-EE9753308F5B}" type="presParOf" srcId="{B49368FA-77A6-4E32-A6C0-219688BA4BA8}" destId="{9099C925-C7DB-4A61-B291-CB438C0A7F0D}" srcOrd="1" destOrd="0" presId="urn:microsoft.com/office/officeart/2005/8/layout/equation2"/>
    <dgm:cxn modelId="{89CB2CA0-56B4-4EDB-B4A7-CF2803B3C66B}" type="presParOf" srcId="{9099C925-C7DB-4A61-B291-CB438C0A7F0D}" destId="{B23ED902-1DB9-402A-ABCF-893F98924155}" srcOrd="0" destOrd="0" presId="urn:microsoft.com/office/officeart/2005/8/layout/equation2"/>
    <dgm:cxn modelId="{57095DD8-15D3-432C-BAA5-A1AB3A63281B}" type="presParOf" srcId="{B49368FA-77A6-4E32-A6C0-219688BA4BA8}" destId="{CE32A684-AD51-4BA5-A6FB-097E50C4D2D0}" srcOrd="2" destOrd="0" presId="urn:microsoft.com/office/officeart/2005/8/layout/equation2"/>
  </dgm:cxnLst>
  <dgm:bg>
    <a:gradFill>
      <a:gsLst>
        <a:gs pos="0">
          <a:schemeClr val="accent2">
            <a:lumMod val="40000"/>
            <a:lumOff val="60000"/>
          </a:schemeClr>
        </a:gs>
        <a:gs pos="100000">
          <a:schemeClr val="accent2">
            <a:hueOff val="1197020"/>
            <a:satOff val="-3638"/>
            <a:lumOff val="-49"/>
            <a:alphaOff val="0"/>
            <a:shade val="74000"/>
            <a:satMod val="128000"/>
            <a:lumMod val="10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B91A50-C686-4934-BF7B-05A6134A6AB8}" type="doc">
      <dgm:prSet loTypeId="urn:microsoft.com/office/officeart/2005/8/layout/equation2" loCatId="relationship" qsTypeId="urn:microsoft.com/office/officeart/2005/8/quickstyle/3d1" qsCatId="3D" csTypeId="urn:microsoft.com/office/officeart/2005/8/colors/iconchunking_colorful2" csCatId="other" phldr="1"/>
      <dgm:spPr/>
      <dgm:t>
        <a:bodyPr rtlCol="0"/>
        <a:lstStyle/>
        <a:p>
          <a:pPr rtl="0"/>
          <a:endParaRPr lang="en-US"/>
        </a:p>
      </dgm:t>
    </dgm:pt>
    <dgm:pt modelId="{0C130901-E9D4-4EAF-B424-4F88CE27500B}">
      <dgm:prSet phldrT="[Text]" custT="1"/>
      <dgm:spPr>
        <a:gradFill rotWithShape="0">
          <a:gsLst>
            <a:gs pos="49000">
              <a:srgbClr val="002060"/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>
              <a:solidFill>
                <a:schemeClr val="tx1"/>
              </a:solidFill>
            </a:rPr>
            <a:t>TX ADM</a:t>
          </a:r>
          <a:endParaRPr lang="pt-BR" sz="1400" b="1" noProof="0" dirty="0"/>
        </a:p>
      </dgm:t>
    </dgm:pt>
    <dgm:pt modelId="{593FFE93-A6C0-4E50-9AE4-94E9836CCF10}" type="parTrans" cxnId="{83E578BD-C52D-4669-9624-AAD6B200213D}">
      <dgm:prSet/>
      <dgm:spPr/>
      <dgm:t>
        <a:bodyPr rtlCol="0"/>
        <a:lstStyle/>
        <a:p>
          <a:pPr rtl="0"/>
          <a:endParaRPr lang="pt-BR" noProof="0" dirty="0"/>
        </a:p>
      </dgm:t>
    </dgm:pt>
    <dgm:pt modelId="{1B4F2771-3339-49BF-913A-037BBE81F3E9}" type="sibTrans" cxnId="{83E578BD-C52D-4669-9624-AAD6B200213D}">
      <dgm:prSet/>
      <dgm:spPr/>
      <dgm:t>
        <a:bodyPr rtlCol="0"/>
        <a:lstStyle/>
        <a:p>
          <a:pPr rtl="0"/>
          <a:endParaRPr lang="pt-BR" noProof="0" dirty="0"/>
        </a:p>
      </dgm:t>
    </dgm:pt>
    <dgm:pt modelId="{1902D9A8-044B-48D6-9F3C-7442385F3922}">
      <dgm:prSet phldrT="[Text]" custT="1"/>
      <dgm:spPr>
        <a:gradFill rotWithShape="0">
          <a:gsLst>
            <a:gs pos="0">
              <a:srgbClr val="002060"/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/>
            <a:t>Portaria Investimentos</a:t>
          </a:r>
        </a:p>
      </dgm:t>
    </dgm:pt>
    <dgm:pt modelId="{B4E5F6E9-0782-479E-BB71-D7522C206C2D}" type="parTrans" cxnId="{E0AF9D21-410F-444A-8769-2B15F7EAA9F5}">
      <dgm:prSet/>
      <dgm:spPr/>
      <dgm:t>
        <a:bodyPr/>
        <a:lstStyle/>
        <a:p>
          <a:endParaRPr lang="pt-BR"/>
        </a:p>
      </dgm:t>
    </dgm:pt>
    <dgm:pt modelId="{BC29D9A8-C484-471F-9E8C-977FC4A95069}" type="sibTrans" cxnId="{E0AF9D21-410F-444A-8769-2B15F7EAA9F5}">
      <dgm:prSet/>
      <dgm:spPr/>
      <dgm:t>
        <a:bodyPr/>
        <a:lstStyle/>
        <a:p>
          <a:endParaRPr lang="pt-BR"/>
        </a:p>
      </dgm:t>
    </dgm:pt>
    <dgm:pt modelId="{043B841A-F98C-4C81-AB84-52109901E342}">
      <dgm:prSet phldrT="[Text]"/>
      <dgm:spPr>
        <a:gradFill rotWithShape="0">
          <a:gsLst>
            <a:gs pos="93000">
              <a:srgbClr val="002060"/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noProof="0" dirty="0"/>
            <a:t>Incentivo à melhoria Gestão</a:t>
          </a:r>
        </a:p>
      </dgm:t>
    </dgm:pt>
    <dgm:pt modelId="{CAFE7C63-AB58-4477-983E-8167878024D9}" type="sibTrans" cxnId="{405D2B96-501D-415F-B240-24D9D7CFE4D3}">
      <dgm:prSet/>
      <dgm:spPr/>
      <dgm:t>
        <a:bodyPr rtlCol="0"/>
        <a:lstStyle/>
        <a:p>
          <a:pPr rtl="0"/>
          <a:endParaRPr lang="pt-BR" noProof="0" dirty="0"/>
        </a:p>
      </dgm:t>
    </dgm:pt>
    <dgm:pt modelId="{884CBC1F-71DD-48DD-9AF2-52AF262DEBBD}" type="parTrans" cxnId="{405D2B96-501D-415F-B240-24D9D7CFE4D3}">
      <dgm:prSet/>
      <dgm:spPr/>
      <dgm:t>
        <a:bodyPr rtlCol="0"/>
        <a:lstStyle/>
        <a:p>
          <a:pPr rtl="0"/>
          <a:endParaRPr lang="pt-BR" noProof="0" dirty="0"/>
        </a:p>
      </dgm:t>
    </dgm:pt>
    <dgm:pt modelId="{3684E0B8-17D9-4E4C-8C75-D7EA96894BB3}">
      <dgm:prSet phldrT="[Text]" custT="1"/>
      <dgm:spPr>
        <a:gradFill rotWithShape="0">
          <a:gsLst>
            <a:gs pos="100000">
              <a:srgbClr val="FFFF00"/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</a:gradFill>
      </dgm:spPr>
      <dgm:t>
        <a:bodyPr rtlCol="0"/>
        <a:lstStyle/>
        <a:p>
          <a:pPr rtl="0"/>
          <a:r>
            <a:rPr lang="pt-BR" sz="1400" b="1" noProof="0" dirty="0">
              <a:solidFill>
                <a:schemeClr val="bg1"/>
              </a:solidFill>
            </a:rPr>
            <a:t>Comissão Pró-Gestão: subgrupos e reuniões com certificadoras</a:t>
          </a:r>
        </a:p>
      </dgm:t>
    </dgm:pt>
    <dgm:pt modelId="{BC2EE21C-1FD9-42D0-B4C0-DCB03F784092}" type="parTrans" cxnId="{29E112D7-0406-4145-8D16-300D7C3C1C95}">
      <dgm:prSet/>
      <dgm:spPr/>
      <dgm:t>
        <a:bodyPr/>
        <a:lstStyle/>
        <a:p>
          <a:endParaRPr lang="pt-BR"/>
        </a:p>
      </dgm:t>
    </dgm:pt>
    <dgm:pt modelId="{E6157FF3-3E8F-4E5F-B16D-405382AE3C2A}" type="sibTrans" cxnId="{29E112D7-0406-4145-8D16-300D7C3C1C95}">
      <dgm:prSet/>
      <dgm:spPr/>
      <dgm:t>
        <a:bodyPr/>
        <a:lstStyle/>
        <a:p>
          <a:endParaRPr lang="pt-BR"/>
        </a:p>
      </dgm:t>
    </dgm:pt>
    <dgm:pt modelId="{B49368FA-77A6-4E32-A6C0-219688BA4BA8}" type="pres">
      <dgm:prSet presAssocID="{FEB91A50-C686-4934-BF7B-05A6134A6AB8}" presName="Name0" presStyleCnt="0">
        <dgm:presLayoutVars>
          <dgm:dir/>
          <dgm:resizeHandles val="exact"/>
        </dgm:presLayoutVars>
      </dgm:prSet>
      <dgm:spPr/>
    </dgm:pt>
    <dgm:pt modelId="{F338DD27-DDEE-4499-B3DC-4D88CAAE87B5}" type="pres">
      <dgm:prSet presAssocID="{FEB91A50-C686-4934-BF7B-05A6134A6AB8}" presName="vNodes" presStyleCnt="0"/>
      <dgm:spPr/>
    </dgm:pt>
    <dgm:pt modelId="{90A41EF0-5470-4B99-97D1-2B3D6204265C}" type="pres">
      <dgm:prSet presAssocID="{0C130901-E9D4-4EAF-B424-4F88CE27500B}" presName="node" presStyleLbl="node1" presStyleIdx="0" presStyleCnt="4">
        <dgm:presLayoutVars>
          <dgm:bulletEnabled val="1"/>
        </dgm:presLayoutVars>
      </dgm:prSet>
      <dgm:spPr/>
    </dgm:pt>
    <dgm:pt modelId="{6D2EE961-12C4-4842-97DC-74DD5EFABB25}" type="pres">
      <dgm:prSet presAssocID="{1B4F2771-3339-49BF-913A-037BBE81F3E9}" presName="spacerT" presStyleCnt="0"/>
      <dgm:spPr/>
    </dgm:pt>
    <dgm:pt modelId="{96C4759D-1150-4AF2-ACC8-0673A6E17052}" type="pres">
      <dgm:prSet presAssocID="{1B4F2771-3339-49BF-913A-037BBE81F3E9}" presName="sibTrans" presStyleLbl="sibTrans2D1" presStyleIdx="0" presStyleCnt="3"/>
      <dgm:spPr/>
    </dgm:pt>
    <dgm:pt modelId="{7F368ACB-451A-4DB3-94AB-324DC7D0203D}" type="pres">
      <dgm:prSet presAssocID="{1B4F2771-3339-49BF-913A-037BBE81F3E9}" presName="spacerB" presStyleCnt="0"/>
      <dgm:spPr/>
    </dgm:pt>
    <dgm:pt modelId="{3EBDF41E-D770-4ABD-9B4D-F11E913F8E0B}" type="pres">
      <dgm:prSet presAssocID="{1902D9A8-044B-48D6-9F3C-7442385F3922}" presName="node" presStyleLbl="node1" presStyleIdx="1" presStyleCnt="4" custScaleX="115976">
        <dgm:presLayoutVars>
          <dgm:bulletEnabled val="1"/>
        </dgm:presLayoutVars>
      </dgm:prSet>
      <dgm:spPr/>
    </dgm:pt>
    <dgm:pt modelId="{AF064220-946A-4390-8D1D-82B68398B1BF}" type="pres">
      <dgm:prSet presAssocID="{BC29D9A8-C484-471F-9E8C-977FC4A95069}" presName="spacerT" presStyleCnt="0"/>
      <dgm:spPr/>
    </dgm:pt>
    <dgm:pt modelId="{40EE9923-4A3C-4547-B9CE-9277B56E400A}" type="pres">
      <dgm:prSet presAssocID="{BC29D9A8-C484-471F-9E8C-977FC4A95069}" presName="sibTrans" presStyleLbl="sibTrans2D1" presStyleIdx="1" presStyleCnt="3"/>
      <dgm:spPr/>
    </dgm:pt>
    <dgm:pt modelId="{E3D88324-1AF9-4F2E-8328-DC1A0472F320}" type="pres">
      <dgm:prSet presAssocID="{BC29D9A8-C484-471F-9E8C-977FC4A95069}" presName="spacerB" presStyleCnt="0"/>
      <dgm:spPr/>
    </dgm:pt>
    <dgm:pt modelId="{6FA94E8B-8AF5-44E6-94DD-7FA461CAC11F}" type="pres">
      <dgm:prSet presAssocID="{3684E0B8-17D9-4E4C-8C75-D7EA96894BB3}" presName="node" presStyleLbl="node1" presStyleIdx="2" presStyleCnt="4" custScaleX="122433" custScaleY="128654">
        <dgm:presLayoutVars>
          <dgm:bulletEnabled val="1"/>
        </dgm:presLayoutVars>
      </dgm:prSet>
      <dgm:spPr/>
    </dgm:pt>
    <dgm:pt modelId="{9099C925-C7DB-4A61-B291-CB438C0A7F0D}" type="pres">
      <dgm:prSet presAssocID="{FEB91A50-C686-4934-BF7B-05A6134A6AB8}" presName="sibTransLast" presStyleLbl="sibTrans2D1" presStyleIdx="2" presStyleCnt="3"/>
      <dgm:spPr/>
    </dgm:pt>
    <dgm:pt modelId="{B23ED902-1DB9-402A-ABCF-893F98924155}" type="pres">
      <dgm:prSet presAssocID="{FEB91A50-C686-4934-BF7B-05A6134A6AB8}" presName="connectorText" presStyleLbl="sibTrans2D1" presStyleIdx="2" presStyleCnt="3"/>
      <dgm:spPr/>
    </dgm:pt>
    <dgm:pt modelId="{CE32A684-AD51-4BA5-A6FB-097E50C4D2D0}" type="pres">
      <dgm:prSet presAssocID="{FEB91A50-C686-4934-BF7B-05A6134A6AB8}" presName="lastNode" presStyleLbl="node1" presStyleIdx="3" presStyleCnt="4">
        <dgm:presLayoutVars>
          <dgm:bulletEnabled val="1"/>
        </dgm:presLayoutVars>
      </dgm:prSet>
      <dgm:spPr/>
    </dgm:pt>
  </dgm:ptLst>
  <dgm:cxnLst>
    <dgm:cxn modelId="{660F5409-F479-4E48-AAE1-4C51258DB762}" type="presOf" srcId="{043B841A-F98C-4C81-AB84-52109901E342}" destId="{CE32A684-AD51-4BA5-A6FB-097E50C4D2D0}" srcOrd="0" destOrd="0" presId="urn:microsoft.com/office/officeart/2005/8/layout/equation2"/>
    <dgm:cxn modelId="{6B693411-4769-4AC0-82CF-A61885E7BE25}" type="presOf" srcId="{E6157FF3-3E8F-4E5F-B16D-405382AE3C2A}" destId="{9099C925-C7DB-4A61-B291-CB438C0A7F0D}" srcOrd="0" destOrd="0" presId="urn:microsoft.com/office/officeart/2005/8/layout/equation2"/>
    <dgm:cxn modelId="{B59F9914-7CE5-4E85-99D5-C6BFAFBD5845}" type="presOf" srcId="{FEB91A50-C686-4934-BF7B-05A6134A6AB8}" destId="{B49368FA-77A6-4E32-A6C0-219688BA4BA8}" srcOrd="0" destOrd="0" presId="urn:microsoft.com/office/officeart/2005/8/layout/equation2"/>
    <dgm:cxn modelId="{E0AF9D21-410F-444A-8769-2B15F7EAA9F5}" srcId="{FEB91A50-C686-4934-BF7B-05A6134A6AB8}" destId="{1902D9A8-044B-48D6-9F3C-7442385F3922}" srcOrd="1" destOrd="0" parTransId="{B4E5F6E9-0782-479E-BB71-D7522C206C2D}" sibTransId="{BC29D9A8-C484-471F-9E8C-977FC4A95069}"/>
    <dgm:cxn modelId="{6FB64B24-882C-4913-B14D-8B12F13A6B9F}" type="presOf" srcId="{BC29D9A8-C484-471F-9E8C-977FC4A95069}" destId="{40EE9923-4A3C-4547-B9CE-9277B56E400A}" srcOrd="0" destOrd="0" presId="urn:microsoft.com/office/officeart/2005/8/layout/equation2"/>
    <dgm:cxn modelId="{90591546-CF3F-46B6-AA54-5B9B869F6F2E}" type="presOf" srcId="{1B4F2771-3339-49BF-913A-037BBE81F3E9}" destId="{96C4759D-1150-4AF2-ACC8-0673A6E17052}" srcOrd="0" destOrd="0" presId="urn:microsoft.com/office/officeart/2005/8/layout/equation2"/>
    <dgm:cxn modelId="{B46E296D-439E-4478-81CC-0A60DB7262D8}" type="presOf" srcId="{1902D9A8-044B-48D6-9F3C-7442385F3922}" destId="{3EBDF41E-D770-4ABD-9B4D-F11E913F8E0B}" srcOrd="0" destOrd="0" presId="urn:microsoft.com/office/officeart/2005/8/layout/equation2"/>
    <dgm:cxn modelId="{405D2B96-501D-415F-B240-24D9D7CFE4D3}" srcId="{FEB91A50-C686-4934-BF7B-05A6134A6AB8}" destId="{043B841A-F98C-4C81-AB84-52109901E342}" srcOrd="3" destOrd="0" parTransId="{884CBC1F-71DD-48DD-9AF2-52AF262DEBBD}" sibTransId="{CAFE7C63-AB58-4477-983E-8167878024D9}"/>
    <dgm:cxn modelId="{9E3927B3-5F42-461E-9093-78FD3FD6C69C}" type="presOf" srcId="{3684E0B8-17D9-4E4C-8C75-D7EA96894BB3}" destId="{6FA94E8B-8AF5-44E6-94DD-7FA461CAC11F}" srcOrd="0" destOrd="0" presId="urn:microsoft.com/office/officeart/2005/8/layout/equation2"/>
    <dgm:cxn modelId="{83E578BD-C52D-4669-9624-AAD6B200213D}" srcId="{FEB91A50-C686-4934-BF7B-05A6134A6AB8}" destId="{0C130901-E9D4-4EAF-B424-4F88CE27500B}" srcOrd="0" destOrd="0" parTransId="{593FFE93-A6C0-4E50-9AE4-94E9836CCF10}" sibTransId="{1B4F2771-3339-49BF-913A-037BBE81F3E9}"/>
    <dgm:cxn modelId="{1F6D7DC9-1388-44C2-B573-DADDEF69F98E}" type="presOf" srcId="{0C130901-E9D4-4EAF-B424-4F88CE27500B}" destId="{90A41EF0-5470-4B99-97D1-2B3D6204265C}" srcOrd="0" destOrd="0" presId="urn:microsoft.com/office/officeart/2005/8/layout/equation2"/>
    <dgm:cxn modelId="{29E112D7-0406-4145-8D16-300D7C3C1C95}" srcId="{FEB91A50-C686-4934-BF7B-05A6134A6AB8}" destId="{3684E0B8-17D9-4E4C-8C75-D7EA96894BB3}" srcOrd="2" destOrd="0" parTransId="{BC2EE21C-1FD9-42D0-B4C0-DCB03F784092}" sibTransId="{E6157FF3-3E8F-4E5F-B16D-405382AE3C2A}"/>
    <dgm:cxn modelId="{A1A545E4-5BF5-4118-82D7-7BD4A53C7060}" type="presOf" srcId="{E6157FF3-3E8F-4E5F-B16D-405382AE3C2A}" destId="{B23ED902-1DB9-402A-ABCF-893F98924155}" srcOrd="1" destOrd="0" presId="urn:microsoft.com/office/officeart/2005/8/layout/equation2"/>
    <dgm:cxn modelId="{C2B9E47F-6CAD-4670-AC2A-1BC1D5F5ACBA}" type="presParOf" srcId="{B49368FA-77A6-4E32-A6C0-219688BA4BA8}" destId="{F338DD27-DDEE-4499-B3DC-4D88CAAE87B5}" srcOrd="0" destOrd="0" presId="urn:microsoft.com/office/officeart/2005/8/layout/equation2"/>
    <dgm:cxn modelId="{2A7C1A37-332A-4057-9B0B-FCC81310CC31}" type="presParOf" srcId="{F338DD27-DDEE-4499-B3DC-4D88CAAE87B5}" destId="{90A41EF0-5470-4B99-97D1-2B3D6204265C}" srcOrd="0" destOrd="0" presId="urn:microsoft.com/office/officeart/2005/8/layout/equation2"/>
    <dgm:cxn modelId="{AF7E0C2B-DE29-4FBA-8BED-87D94BD1B856}" type="presParOf" srcId="{F338DD27-DDEE-4499-B3DC-4D88CAAE87B5}" destId="{6D2EE961-12C4-4842-97DC-74DD5EFABB25}" srcOrd="1" destOrd="0" presId="urn:microsoft.com/office/officeart/2005/8/layout/equation2"/>
    <dgm:cxn modelId="{426D789A-EDCE-4DD9-86A0-B0BD82C30817}" type="presParOf" srcId="{F338DD27-DDEE-4499-B3DC-4D88CAAE87B5}" destId="{96C4759D-1150-4AF2-ACC8-0673A6E17052}" srcOrd="2" destOrd="0" presId="urn:microsoft.com/office/officeart/2005/8/layout/equation2"/>
    <dgm:cxn modelId="{9E7CC358-03EE-4C18-868B-3B255CB09769}" type="presParOf" srcId="{F338DD27-DDEE-4499-B3DC-4D88CAAE87B5}" destId="{7F368ACB-451A-4DB3-94AB-324DC7D0203D}" srcOrd="3" destOrd="0" presId="urn:microsoft.com/office/officeart/2005/8/layout/equation2"/>
    <dgm:cxn modelId="{1ED285BE-064E-41D5-83C5-4F06E27FA493}" type="presParOf" srcId="{F338DD27-DDEE-4499-B3DC-4D88CAAE87B5}" destId="{3EBDF41E-D770-4ABD-9B4D-F11E913F8E0B}" srcOrd="4" destOrd="0" presId="urn:microsoft.com/office/officeart/2005/8/layout/equation2"/>
    <dgm:cxn modelId="{CB618091-E7FF-4DF2-8BBA-F42780C88166}" type="presParOf" srcId="{F338DD27-DDEE-4499-B3DC-4D88CAAE87B5}" destId="{AF064220-946A-4390-8D1D-82B68398B1BF}" srcOrd="5" destOrd="0" presId="urn:microsoft.com/office/officeart/2005/8/layout/equation2"/>
    <dgm:cxn modelId="{C4064205-D6DD-4097-8FFC-98CAF44774D7}" type="presParOf" srcId="{F338DD27-DDEE-4499-B3DC-4D88CAAE87B5}" destId="{40EE9923-4A3C-4547-B9CE-9277B56E400A}" srcOrd="6" destOrd="0" presId="urn:microsoft.com/office/officeart/2005/8/layout/equation2"/>
    <dgm:cxn modelId="{DCB3FC19-F788-4279-99A6-76F1A06CBE1F}" type="presParOf" srcId="{F338DD27-DDEE-4499-B3DC-4D88CAAE87B5}" destId="{E3D88324-1AF9-4F2E-8328-DC1A0472F320}" srcOrd="7" destOrd="0" presId="urn:microsoft.com/office/officeart/2005/8/layout/equation2"/>
    <dgm:cxn modelId="{65CDB867-F3EF-47B2-A733-688E9FBA7635}" type="presParOf" srcId="{F338DD27-DDEE-4499-B3DC-4D88CAAE87B5}" destId="{6FA94E8B-8AF5-44E6-94DD-7FA461CAC11F}" srcOrd="8" destOrd="0" presId="urn:microsoft.com/office/officeart/2005/8/layout/equation2"/>
    <dgm:cxn modelId="{0623BF6B-E817-4BC8-B05B-EE9753308F5B}" type="presParOf" srcId="{B49368FA-77A6-4E32-A6C0-219688BA4BA8}" destId="{9099C925-C7DB-4A61-B291-CB438C0A7F0D}" srcOrd="1" destOrd="0" presId="urn:microsoft.com/office/officeart/2005/8/layout/equation2"/>
    <dgm:cxn modelId="{89CB2CA0-56B4-4EDB-B4A7-CF2803B3C66B}" type="presParOf" srcId="{9099C925-C7DB-4A61-B291-CB438C0A7F0D}" destId="{B23ED902-1DB9-402A-ABCF-893F98924155}" srcOrd="0" destOrd="0" presId="urn:microsoft.com/office/officeart/2005/8/layout/equation2"/>
    <dgm:cxn modelId="{57095DD8-15D3-432C-BAA5-A1AB3A63281B}" type="presParOf" srcId="{B49368FA-77A6-4E32-A6C0-219688BA4BA8}" destId="{CE32A684-AD51-4BA5-A6FB-097E50C4D2D0}" srcOrd="2" destOrd="0" presId="urn:microsoft.com/office/officeart/2005/8/layout/equation2"/>
  </dgm:cxnLst>
  <dgm:bg>
    <a:gradFill>
      <a:gsLst>
        <a:gs pos="0">
          <a:schemeClr val="accent2">
            <a:lumMod val="40000"/>
            <a:lumOff val="60000"/>
          </a:schemeClr>
        </a:gs>
        <a:gs pos="100000">
          <a:schemeClr val="accent2">
            <a:hueOff val="1197020"/>
            <a:satOff val="-3638"/>
            <a:lumOff val="-49"/>
            <a:alphaOff val="0"/>
            <a:shade val="74000"/>
            <a:satMod val="128000"/>
            <a:lumMod val="10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b="1" noProof="0" dirty="0" err="1"/>
            <a:t>WatsApp</a:t>
          </a:r>
          <a:r>
            <a:rPr lang="pt-BR" b="1" noProof="0" dirty="0"/>
            <a:t> 61-2021-5555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4E8D2E69-0173-4BD3-B96A-7A9C5DD12B47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b="1" noProof="0" dirty="0"/>
            <a:t>Reuniões </a:t>
          </a:r>
          <a:r>
            <a:rPr lang="pt-BR" b="1" noProof="0" dirty="0" err="1"/>
            <a:t>Teams</a:t>
          </a:r>
          <a:endParaRPr lang="pt-BR" b="1" noProof="0" dirty="0"/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b="1" noProof="0" dirty="0"/>
            <a:t>Atendimento conjunto </a:t>
          </a:r>
          <a:r>
            <a:rPr lang="pt-BR" b="1" noProof="0" dirty="0" err="1"/>
            <a:t>Teams</a:t>
          </a:r>
          <a:endParaRPr lang="pt-BR" b="1" noProof="0" dirty="0"/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76D56F19-2708-49DB-8F92-D8AC45F23A9A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b="1" noProof="0" dirty="0">
              <a:solidFill>
                <a:schemeClr val="tx1"/>
              </a:solidFill>
            </a:rPr>
            <a:t>GESCON</a:t>
          </a:r>
          <a:endParaRPr lang="pt-BR" b="1" noProof="0" dirty="0">
            <a:solidFill>
              <a:srgbClr val="002060"/>
            </a:solidFill>
          </a:endParaRP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pt-BR" b="1" noProof="0" dirty="0"/>
        </a:p>
      </dgm:t>
    </dgm:pt>
    <dgm:pt modelId="{D5534FB1-A3BD-4321-B843-CE4A4B152E08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b="1" noProof="0" dirty="0">
              <a:solidFill>
                <a:srgbClr val="002060"/>
              </a:solidFill>
            </a:rPr>
            <a:t>Acontece na SRPPS</a:t>
          </a:r>
        </a:p>
      </dgm:t>
    </dgm:pt>
    <dgm:pt modelId="{A6DABC9E-8258-4F3F-81AB-075C0A42B3A0}" type="parTrans" cxnId="{6808757F-2A29-4802-A1A4-3229DE96CCB2}">
      <dgm:prSet/>
      <dgm:spPr/>
      <dgm:t>
        <a:bodyPr/>
        <a:lstStyle/>
        <a:p>
          <a:endParaRPr lang="pt-BR"/>
        </a:p>
      </dgm:t>
    </dgm:pt>
    <dgm:pt modelId="{9D62AA63-011C-4A90-97D0-811AA628E413}" type="sibTrans" cxnId="{6808757F-2A29-4802-A1A4-3229DE96CCB2}">
      <dgm:prSet/>
      <dgm:spPr/>
      <dgm:t>
        <a:bodyPr/>
        <a:lstStyle/>
        <a:p>
          <a:endParaRPr lang="pt-BR"/>
        </a:p>
      </dgm:t>
    </dgm:pt>
    <dgm:pt modelId="{EB226583-1DED-4F76-83E3-EA1DD8E9B12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pt-BR" b="1" noProof="0" dirty="0">
              <a:solidFill>
                <a:srgbClr val="002060"/>
              </a:solidFill>
            </a:rPr>
            <a:t>Projeto Direto ao Ponto</a:t>
          </a:r>
        </a:p>
      </dgm:t>
    </dgm:pt>
    <dgm:pt modelId="{BD17CDC5-B056-4C55-85A8-B1AD81759AA5}" type="parTrans" cxnId="{F4ACF14F-6F0F-47B2-B89C-E04ABFB1451E}">
      <dgm:prSet/>
      <dgm:spPr/>
      <dgm:t>
        <a:bodyPr/>
        <a:lstStyle/>
        <a:p>
          <a:endParaRPr lang="pt-BR"/>
        </a:p>
      </dgm:t>
    </dgm:pt>
    <dgm:pt modelId="{105D3515-EAA9-4EB2-B00D-05DFBA2E7A56}" type="sibTrans" cxnId="{F4ACF14F-6F0F-47B2-B89C-E04ABFB1451E}">
      <dgm:prSet/>
      <dgm:spPr/>
      <dgm:t>
        <a:bodyPr/>
        <a:lstStyle/>
        <a:p>
          <a:endParaRPr lang="pt-BR"/>
        </a:p>
      </dgm:t>
    </dgm:pt>
    <dgm:pt modelId="{39166502-40B2-441C-8391-3FB2E3F462D9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</dgm:pt>
    <dgm:pt modelId="{2FE2D3FA-309E-4C49-82F5-739475F937A2}" type="pres">
      <dgm:prSet presAssocID="{AAC263CB-8256-4B03-92FE-1622698FB3E9}" presName="compNode" presStyleCnt="0"/>
      <dgm:spPr/>
    </dgm:pt>
    <dgm:pt modelId="{A913A8AD-8B01-4110-A29F-10CC5F7A2D5A}" type="pres">
      <dgm:prSet presAssocID="{AAC263CB-8256-4B03-92FE-1622698FB3E9}" presName="bgRect" presStyleLbl="bgShp" presStyleIdx="0" presStyleCnt="6"/>
      <dgm:spPr/>
    </dgm:pt>
    <dgm:pt modelId="{25B2245B-A34B-48ED-A134-55D6D3C49DD6}" type="pres">
      <dgm:prSet presAssocID="{AAC263CB-8256-4B03-92FE-1622698FB3E9}" presName="iconRect" presStyleLbl="node1" presStyleIdx="0" presStyleCnt="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A4182B5C-E0A1-40BE-97BB-895E1E017E1E}" type="pres">
      <dgm:prSet presAssocID="{AAC263CB-8256-4B03-92FE-1622698FB3E9}" presName="spaceRect" presStyleCnt="0"/>
      <dgm:spPr/>
    </dgm:pt>
    <dgm:pt modelId="{7AD3242E-FC26-455F-B6ED-8FC692CBD89E}" type="pres">
      <dgm:prSet presAssocID="{AAC263CB-8256-4B03-92FE-1622698FB3E9}" presName="parTx" presStyleLbl="revTx" presStyleIdx="0" presStyleCnt="6">
        <dgm:presLayoutVars>
          <dgm:chMax val="0"/>
          <dgm:chPref val="0"/>
        </dgm:presLayoutVars>
      </dgm:prSet>
      <dgm:spPr/>
    </dgm:pt>
    <dgm:pt modelId="{594CB585-2BEC-4328-A7FA-33C488D58783}" type="pres">
      <dgm:prSet presAssocID="{808B76D0-8EC7-469A-93AC-7A6017188A9D}" presName="sibTrans" presStyleCnt="0"/>
      <dgm:spPr/>
    </dgm:pt>
    <dgm:pt modelId="{2719FFC6-2D0F-438B-8997-447483C0AD39}" type="pres">
      <dgm:prSet presAssocID="{4E8D2E69-0173-4BD3-B96A-7A9C5DD12B47}" presName="compNode" presStyleCnt="0"/>
      <dgm:spPr/>
    </dgm:pt>
    <dgm:pt modelId="{8AC75408-A83A-4B24-A30F-7377A08565C6}" type="pres">
      <dgm:prSet presAssocID="{4E8D2E69-0173-4BD3-B96A-7A9C5DD12B47}" presName="bgRect" presStyleLbl="bgShp" presStyleIdx="1" presStyleCnt="6"/>
      <dgm:spPr/>
    </dgm:pt>
    <dgm:pt modelId="{5088C622-3FFB-47D9-A26D-06054D22A5A7}" type="pres">
      <dgm:prSet presAssocID="{4E8D2E69-0173-4BD3-B96A-7A9C5DD12B47}" presName="iconRect" presStyleLbl="node1" presStyleIdx="1" presStyleCnt="6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9FF22361-0B05-4462-BB88-3885C3AC2C02}" type="pres">
      <dgm:prSet presAssocID="{4E8D2E69-0173-4BD3-B96A-7A9C5DD12B47}" presName="spaceRect" presStyleCnt="0"/>
      <dgm:spPr/>
    </dgm:pt>
    <dgm:pt modelId="{DB221D5C-8E51-47CA-9565-DA91D94E4D76}" type="pres">
      <dgm:prSet presAssocID="{4E8D2E69-0173-4BD3-B96A-7A9C5DD12B47}" presName="parTx" presStyleLbl="revTx" presStyleIdx="1" presStyleCnt="6">
        <dgm:presLayoutVars>
          <dgm:chMax val="0"/>
          <dgm:chPref val="0"/>
        </dgm:presLayoutVars>
      </dgm:prSet>
      <dgm:spPr/>
    </dgm:pt>
    <dgm:pt modelId="{992BF26A-A15E-47C7-BD99-938750D2A969}" type="pres">
      <dgm:prSet presAssocID="{FEF1E80E-8A9E-4B0A-817C-2A4CFDCF3FB2}" presName="sibTrans" presStyleCnt="0"/>
      <dgm:spPr/>
    </dgm:pt>
    <dgm:pt modelId="{FBDE2D1D-30AD-4684-9397-F4E6543A3644}" type="pres">
      <dgm:prSet presAssocID="{93A6A030-ABAB-4EFA-B539-0FDB3E07C1EF}" presName="compNode" presStyleCnt="0"/>
      <dgm:spPr/>
    </dgm:pt>
    <dgm:pt modelId="{C01A6FD6-644F-4A38-8AAF-FA2CD15EFB95}" type="pres">
      <dgm:prSet presAssocID="{93A6A030-ABAB-4EFA-B539-0FDB3E07C1EF}" presName="bgRect" presStyleLbl="bgShp" presStyleIdx="2" presStyleCnt="6"/>
      <dgm:spPr/>
    </dgm:pt>
    <dgm:pt modelId="{5EA392A0-C484-48E8-81EA-8479B0B6C090}" type="pres">
      <dgm:prSet presAssocID="{93A6A030-ABAB-4EFA-B539-0FDB3E07C1EF}" presName="iconRect" presStyleLbl="node1" presStyleIdx="2" presStyleCnt="6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8C399FA1-94C6-4518-9967-9BBB0F60E37D}" type="pres">
      <dgm:prSet presAssocID="{93A6A030-ABAB-4EFA-B539-0FDB3E07C1EF}" presName="spaceRect" presStyleCnt="0"/>
      <dgm:spPr/>
    </dgm:pt>
    <dgm:pt modelId="{0F594D1E-8E8D-452F-9A66-DA5B842B5860}" type="pres">
      <dgm:prSet presAssocID="{93A6A030-ABAB-4EFA-B539-0FDB3E07C1EF}" presName="parTx" presStyleLbl="revTx" presStyleIdx="2" presStyleCnt="6">
        <dgm:presLayoutVars>
          <dgm:chMax val="0"/>
          <dgm:chPref val="0"/>
        </dgm:presLayoutVars>
      </dgm:prSet>
      <dgm:spPr/>
    </dgm:pt>
    <dgm:pt modelId="{2D705EC2-CBBE-47E4-AEA2-2AD46F082614}" type="pres">
      <dgm:prSet presAssocID="{BFE0749E-E343-4A6F-BD09-2810EE6B4BD7}" presName="sibTrans" presStyleCnt="0"/>
      <dgm:spPr/>
    </dgm:pt>
    <dgm:pt modelId="{69A5F660-6AC2-4616-9DD2-97B69A02AC94}" type="pres">
      <dgm:prSet presAssocID="{76D56F19-2708-49DB-8F92-D8AC45F23A9A}" presName="compNode" presStyleCnt="0"/>
      <dgm:spPr/>
    </dgm:pt>
    <dgm:pt modelId="{6DC3A653-9B12-4739-B88C-98A411249860}" type="pres">
      <dgm:prSet presAssocID="{76D56F19-2708-49DB-8F92-D8AC45F23A9A}" presName="bgRect" presStyleLbl="bgShp" presStyleIdx="3" presStyleCnt="6"/>
      <dgm:spPr/>
    </dgm:pt>
    <dgm:pt modelId="{9821C656-EFEF-430D-BD29-9D4BB92DACB1}" type="pres">
      <dgm:prSet presAssocID="{76D56F19-2708-49DB-8F92-D8AC45F23A9A}" presName="iconRect" presStyleLbl="node1" presStyleIdx="3" presStyleCnt="6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6A33AFBD-FA33-4891-9EEE-80A564935B4E}" type="pres">
      <dgm:prSet presAssocID="{76D56F19-2708-49DB-8F92-D8AC45F23A9A}" presName="spaceRect" presStyleCnt="0"/>
      <dgm:spPr/>
    </dgm:pt>
    <dgm:pt modelId="{F897ECCA-F261-4E89-8F4D-FFABF292E2CC}" type="pres">
      <dgm:prSet presAssocID="{76D56F19-2708-49DB-8F92-D8AC45F23A9A}" presName="parTx" presStyleLbl="revTx" presStyleIdx="3" presStyleCnt="6">
        <dgm:presLayoutVars>
          <dgm:chMax val="0"/>
          <dgm:chPref val="0"/>
        </dgm:presLayoutVars>
      </dgm:prSet>
      <dgm:spPr/>
    </dgm:pt>
    <dgm:pt modelId="{6B1FDD89-C015-470D-83D5-DD6FCEFF15B4}" type="pres">
      <dgm:prSet presAssocID="{EC8965A1-F755-4945-8AAC-DCF1F68F011E}" presName="sibTrans" presStyleCnt="0"/>
      <dgm:spPr/>
    </dgm:pt>
    <dgm:pt modelId="{05E0E854-F8FC-4738-B032-21024619C9C0}" type="pres">
      <dgm:prSet presAssocID="{EB226583-1DED-4F76-83E3-EA1DD8E9B12F}" presName="compNode" presStyleCnt="0"/>
      <dgm:spPr/>
    </dgm:pt>
    <dgm:pt modelId="{0CF1269E-A37A-46B3-B041-B79778B3D811}" type="pres">
      <dgm:prSet presAssocID="{EB226583-1DED-4F76-83E3-EA1DD8E9B12F}" presName="bgRect" presStyleLbl="bgShp" presStyleIdx="4" presStyleCnt="6"/>
      <dgm:spPr/>
    </dgm:pt>
    <dgm:pt modelId="{A12AF338-31F2-4773-AA2B-CF23262A7342}" type="pres">
      <dgm:prSet presAssocID="{EB226583-1DED-4F76-83E3-EA1DD8E9B12F}" presName="iconRect" presStyleLbl="node1" presStyleIdx="4" presStyleCnt="6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5BBA6BD2-8CFB-4B1E-98E6-F76FAF56989B}" type="pres">
      <dgm:prSet presAssocID="{EB226583-1DED-4F76-83E3-EA1DD8E9B12F}" presName="spaceRect" presStyleCnt="0"/>
      <dgm:spPr/>
    </dgm:pt>
    <dgm:pt modelId="{467AE2CC-F8B5-4E70-9364-792B713E6102}" type="pres">
      <dgm:prSet presAssocID="{EB226583-1DED-4F76-83E3-EA1DD8E9B12F}" presName="parTx" presStyleLbl="revTx" presStyleIdx="4" presStyleCnt="6">
        <dgm:presLayoutVars>
          <dgm:chMax val="0"/>
          <dgm:chPref val="0"/>
        </dgm:presLayoutVars>
      </dgm:prSet>
      <dgm:spPr/>
    </dgm:pt>
    <dgm:pt modelId="{AC0157A2-7A4C-4F2A-B2D5-A53FC70305B1}" type="pres">
      <dgm:prSet presAssocID="{105D3515-EAA9-4EB2-B00D-05DFBA2E7A56}" presName="sibTrans" presStyleCnt="0"/>
      <dgm:spPr/>
    </dgm:pt>
    <dgm:pt modelId="{8324362E-21C3-4EE7-8E16-97A2EF9E6E2C}" type="pres">
      <dgm:prSet presAssocID="{D5534FB1-A3BD-4321-B843-CE4A4B152E08}" presName="compNode" presStyleCnt="0"/>
      <dgm:spPr/>
    </dgm:pt>
    <dgm:pt modelId="{E5F962CB-F64F-4AD9-82F3-9CED9AEF8B8A}" type="pres">
      <dgm:prSet presAssocID="{D5534FB1-A3BD-4321-B843-CE4A4B152E08}" presName="bgRect" presStyleLbl="bgShp" presStyleIdx="5" presStyleCnt="6"/>
      <dgm:spPr/>
    </dgm:pt>
    <dgm:pt modelId="{A72FF17E-123D-48A0-A647-E5C03D303C60}" type="pres">
      <dgm:prSet presAssocID="{D5534FB1-A3BD-4321-B843-CE4A4B152E08}" presName="iconRect" presStyleLbl="node1" presStyleIdx="5" presStyleCnt="6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012B424F-C997-4E78-9E69-024C8ADD4946}" type="pres">
      <dgm:prSet presAssocID="{D5534FB1-A3BD-4321-B843-CE4A4B152E08}" presName="spaceRect" presStyleCnt="0"/>
      <dgm:spPr/>
    </dgm:pt>
    <dgm:pt modelId="{305686FB-5CC5-470B-9958-C49CE5470D34}" type="pres">
      <dgm:prSet presAssocID="{D5534FB1-A3BD-4321-B843-CE4A4B152E0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A89D203-428B-4050-8CA3-8CA6BC4D6661}" type="presOf" srcId="{93A6A030-ABAB-4EFA-B539-0FDB3E07C1EF}" destId="{0F594D1E-8E8D-452F-9A66-DA5B842B5860}" srcOrd="0" destOrd="0" presId="urn:microsoft.com/office/officeart/2018/2/layout/IconVerticalSolidList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2CCC003E-B7AD-4C30-9C6F-8B298514477E}" type="presOf" srcId="{AAC263CB-8256-4B03-92FE-1622698FB3E9}" destId="{7AD3242E-FC26-455F-B6ED-8FC692CBD89E}" srcOrd="0" destOrd="0" presId="urn:microsoft.com/office/officeart/2018/2/layout/IconVerticalSoli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E7C78E61-E3FA-445D-BAF9-CB775E344677}" type="presOf" srcId="{D4503D04-C97E-4622-AE07-D0307CB3B4CA}" destId="{39166502-40B2-441C-8391-3FB2E3F462D9}" srcOrd="0" destOrd="0" presId="urn:microsoft.com/office/officeart/2018/2/layout/IconVerticalSolidList"/>
    <dgm:cxn modelId="{B134F768-96E5-44D1-BBE9-E70A3003C06F}" type="presOf" srcId="{76D56F19-2708-49DB-8F92-D8AC45F23A9A}" destId="{F897ECCA-F261-4E89-8F4D-FFABF292E2CC}" srcOrd="0" destOrd="0" presId="urn:microsoft.com/office/officeart/2018/2/layout/IconVerticalSolidList"/>
    <dgm:cxn modelId="{8DD3354A-9D83-49A7-80C3-4F8667147AC2}" type="presOf" srcId="{4E8D2E69-0173-4BD3-B96A-7A9C5DD12B47}" destId="{DB221D5C-8E51-47CA-9565-DA91D94E4D76}" srcOrd="0" destOrd="0" presId="urn:microsoft.com/office/officeart/2018/2/layout/IconVerticalSolidList"/>
    <dgm:cxn modelId="{F4ACF14F-6F0F-47B2-B89C-E04ABFB1451E}" srcId="{D4503D04-C97E-4622-AE07-D0307CB3B4CA}" destId="{EB226583-1DED-4F76-83E3-EA1DD8E9B12F}" srcOrd="4" destOrd="0" parTransId="{BD17CDC5-B056-4C55-85A8-B1AD81759AA5}" sibTransId="{105D3515-EAA9-4EB2-B00D-05DFBA2E7A56}"/>
    <dgm:cxn modelId="{BF7BB071-5E8A-4085-AD91-4CDBE14736D5}" type="presOf" srcId="{EB226583-1DED-4F76-83E3-EA1DD8E9B12F}" destId="{467AE2CC-F8B5-4E70-9364-792B713E6102}" srcOrd="0" destOrd="0" presId="urn:microsoft.com/office/officeart/2018/2/layout/IconVerticalSolidList"/>
    <dgm:cxn modelId="{7E3FDA7B-3E3F-4BD8-8357-0FEE0DAEC189}" type="presOf" srcId="{D5534FB1-A3BD-4321-B843-CE4A4B152E08}" destId="{305686FB-5CC5-470B-9958-C49CE5470D34}" srcOrd="0" destOrd="0" presId="urn:microsoft.com/office/officeart/2018/2/layout/IconVerticalSolidList"/>
    <dgm:cxn modelId="{6808757F-2A29-4802-A1A4-3229DE96CCB2}" srcId="{D4503D04-C97E-4622-AE07-D0307CB3B4CA}" destId="{D5534FB1-A3BD-4321-B843-CE4A4B152E08}" srcOrd="5" destOrd="0" parTransId="{A6DABC9E-8258-4F3F-81AB-075C0A42B3A0}" sibTransId="{9D62AA63-011C-4A90-97D0-811AA628E413}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26ADDC92-B8C0-494E-8C80-6C6005724D17}" type="presParOf" srcId="{39166502-40B2-441C-8391-3FB2E3F462D9}" destId="{2FE2D3FA-309E-4C49-82F5-739475F937A2}" srcOrd="0" destOrd="0" presId="urn:microsoft.com/office/officeart/2018/2/layout/IconVerticalSolidList"/>
    <dgm:cxn modelId="{C29062AE-62BE-454A-B75E-11F5FDBE6F09}" type="presParOf" srcId="{2FE2D3FA-309E-4C49-82F5-739475F937A2}" destId="{A913A8AD-8B01-4110-A29F-10CC5F7A2D5A}" srcOrd="0" destOrd="0" presId="urn:microsoft.com/office/officeart/2018/2/layout/IconVerticalSolidList"/>
    <dgm:cxn modelId="{80BF740B-B489-4A39-892F-07E44CC5C1C0}" type="presParOf" srcId="{2FE2D3FA-309E-4C49-82F5-739475F937A2}" destId="{25B2245B-A34B-48ED-A134-55D6D3C49DD6}" srcOrd="1" destOrd="0" presId="urn:microsoft.com/office/officeart/2018/2/layout/IconVerticalSolidList"/>
    <dgm:cxn modelId="{72A78F66-F5FB-4F1D-B34F-9288A80DCCF9}" type="presParOf" srcId="{2FE2D3FA-309E-4C49-82F5-739475F937A2}" destId="{A4182B5C-E0A1-40BE-97BB-895E1E017E1E}" srcOrd="2" destOrd="0" presId="urn:microsoft.com/office/officeart/2018/2/layout/IconVerticalSolidList"/>
    <dgm:cxn modelId="{CDADCEFC-3325-4B77-BD33-28C0E7EC68DF}" type="presParOf" srcId="{2FE2D3FA-309E-4C49-82F5-739475F937A2}" destId="{7AD3242E-FC26-455F-B6ED-8FC692CBD89E}" srcOrd="3" destOrd="0" presId="urn:microsoft.com/office/officeart/2018/2/layout/IconVerticalSolidList"/>
    <dgm:cxn modelId="{B255CD1F-DC14-4C81-98E0-ED70E678F155}" type="presParOf" srcId="{39166502-40B2-441C-8391-3FB2E3F462D9}" destId="{594CB585-2BEC-4328-A7FA-33C488D58783}" srcOrd="1" destOrd="0" presId="urn:microsoft.com/office/officeart/2018/2/layout/IconVerticalSolidList"/>
    <dgm:cxn modelId="{F2C358A5-0DE0-4A85-B08B-B346A7FD8C92}" type="presParOf" srcId="{39166502-40B2-441C-8391-3FB2E3F462D9}" destId="{2719FFC6-2D0F-438B-8997-447483C0AD39}" srcOrd="2" destOrd="0" presId="urn:microsoft.com/office/officeart/2018/2/layout/IconVerticalSolidList"/>
    <dgm:cxn modelId="{A144F9DA-B024-432F-8025-B502433DE1A9}" type="presParOf" srcId="{2719FFC6-2D0F-438B-8997-447483C0AD39}" destId="{8AC75408-A83A-4B24-A30F-7377A08565C6}" srcOrd="0" destOrd="0" presId="urn:microsoft.com/office/officeart/2018/2/layout/IconVerticalSolidList"/>
    <dgm:cxn modelId="{B235678E-76FA-42F1-85AC-CA9A11513663}" type="presParOf" srcId="{2719FFC6-2D0F-438B-8997-447483C0AD39}" destId="{5088C622-3FFB-47D9-A26D-06054D22A5A7}" srcOrd="1" destOrd="0" presId="urn:microsoft.com/office/officeart/2018/2/layout/IconVerticalSolidList"/>
    <dgm:cxn modelId="{0D6A5454-FE3D-4816-8149-AFF9418AC9F0}" type="presParOf" srcId="{2719FFC6-2D0F-438B-8997-447483C0AD39}" destId="{9FF22361-0B05-4462-BB88-3885C3AC2C02}" srcOrd="2" destOrd="0" presId="urn:microsoft.com/office/officeart/2018/2/layout/IconVerticalSolidList"/>
    <dgm:cxn modelId="{3F9887C8-C263-43A4-806C-EB1DBEAC0AC8}" type="presParOf" srcId="{2719FFC6-2D0F-438B-8997-447483C0AD39}" destId="{DB221D5C-8E51-47CA-9565-DA91D94E4D76}" srcOrd="3" destOrd="0" presId="urn:microsoft.com/office/officeart/2018/2/layout/IconVerticalSolidList"/>
    <dgm:cxn modelId="{1E48D072-6B50-48FA-8B7A-3FBA213BE1E9}" type="presParOf" srcId="{39166502-40B2-441C-8391-3FB2E3F462D9}" destId="{992BF26A-A15E-47C7-BD99-938750D2A969}" srcOrd="3" destOrd="0" presId="urn:microsoft.com/office/officeart/2018/2/layout/IconVerticalSolidList"/>
    <dgm:cxn modelId="{5A9D4D51-54F8-4319-BD9F-1604BE37AF78}" type="presParOf" srcId="{39166502-40B2-441C-8391-3FB2E3F462D9}" destId="{FBDE2D1D-30AD-4684-9397-F4E6543A3644}" srcOrd="4" destOrd="0" presId="urn:microsoft.com/office/officeart/2018/2/layout/IconVerticalSolidList"/>
    <dgm:cxn modelId="{3E5A8EE5-6065-4BE8-9011-16A9C6639CE1}" type="presParOf" srcId="{FBDE2D1D-30AD-4684-9397-F4E6543A3644}" destId="{C01A6FD6-644F-4A38-8AAF-FA2CD15EFB95}" srcOrd="0" destOrd="0" presId="urn:microsoft.com/office/officeart/2018/2/layout/IconVerticalSolidList"/>
    <dgm:cxn modelId="{B9C04EEE-E1A4-4318-BBD7-A210EABEBCFA}" type="presParOf" srcId="{FBDE2D1D-30AD-4684-9397-F4E6543A3644}" destId="{5EA392A0-C484-48E8-81EA-8479B0B6C090}" srcOrd="1" destOrd="0" presId="urn:microsoft.com/office/officeart/2018/2/layout/IconVerticalSolidList"/>
    <dgm:cxn modelId="{A2D8A5DC-41BC-4646-8EE3-A0B84BC021ED}" type="presParOf" srcId="{FBDE2D1D-30AD-4684-9397-F4E6543A3644}" destId="{8C399FA1-94C6-4518-9967-9BBB0F60E37D}" srcOrd="2" destOrd="0" presId="urn:microsoft.com/office/officeart/2018/2/layout/IconVerticalSolidList"/>
    <dgm:cxn modelId="{A79A35EE-F4FE-4591-9922-DD95A1602BFB}" type="presParOf" srcId="{FBDE2D1D-30AD-4684-9397-F4E6543A3644}" destId="{0F594D1E-8E8D-452F-9A66-DA5B842B5860}" srcOrd="3" destOrd="0" presId="urn:microsoft.com/office/officeart/2018/2/layout/IconVerticalSolidList"/>
    <dgm:cxn modelId="{CFFF59E0-F136-4A57-B1C7-38DA105F352E}" type="presParOf" srcId="{39166502-40B2-441C-8391-3FB2E3F462D9}" destId="{2D705EC2-CBBE-47E4-AEA2-2AD46F082614}" srcOrd="5" destOrd="0" presId="urn:microsoft.com/office/officeart/2018/2/layout/IconVerticalSolidList"/>
    <dgm:cxn modelId="{56159C05-5E7A-41E3-850F-493F57D1B3B7}" type="presParOf" srcId="{39166502-40B2-441C-8391-3FB2E3F462D9}" destId="{69A5F660-6AC2-4616-9DD2-97B69A02AC94}" srcOrd="6" destOrd="0" presId="urn:microsoft.com/office/officeart/2018/2/layout/IconVerticalSolidList"/>
    <dgm:cxn modelId="{F24F5157-D892-40ED-B4DD-33979C522E60}" type="presParOf" srcId="{69A5F660-6AC2-4616-9DD2-97B69A02AC94}" destId="{6DC3A653-9B12-4739-B88C-98A411249860}" srcOrd="0" destOrd="0" presId="urn:microsoft.com/office/officeart/2018/2/layout/IconVerticalSolidList"/>
    <dgm:cxn modelId="{28D3C703-C304-4614-AC62-262C9F8BAC6E}" type="presParOf" srcId="{69A5F660-6AC2-4616-9DD2-97B69A02AC94}" destId="{9821C656-EFEF-430D-BD29-9D4BB92DACB1}" srcOrd="1" destOrd="0" presId="urn:microsoft.com/office/officeart/2018/2/layout/IconVerticalSolidList"/>
    <dgm:cxn modelId="{EE121D30-3788-4A53-BC8F-72AC36D3AE9F}" type="presParOf" srcId="{69A5F660-6AC2-4616-9DD2-97B69A02AC94}" destId="{6A33AFBD-FA33-4891-9EEE-80A564935B4E}" srcOrd="2" destOrd="0" presId="urn:microsoft.com/office/officeart/2018/2/layout/IconVerticalSolidList"/>
    <dgm:cxn modelId="{31A1B91B-0683-453F-A0F2-14A835A7F2C4}" type="presParOf" srcId="{69A5F660-6AC2-4616-9DD2-97B69A02AC94}" destId="{F897ECCA-F261-4E89-8F4D-FFABF292E2CC}" srcOrd="3" destOrd="0" presId="urn:microsoft.com/office/officeart/2018/2/layout/IconVerticalSolidList"/>
    <dgm:cxn modelId="{D9D66424-E8D0-4419-845C-366649CB36EB}" type="presParOf" srcId="{39166502-40B2-441C-8391-3FB2E3F462D9}" destId="{6B1FDD89-C015-470D-83D5-DD6FCEFF15B4}" srcOrd="7" destOrd="0" presId="urn:microsoft.com/office/officeart/2018/2/layout/IconVerticalSolidList"/>
    <dgm:cxn modelId="{74DF9139-F372-4643-A631-62503652F0A0}" type="presParOf" srcId="{39166502-40B2-441C-8391-3FB2E3F462D9}" destId="{05E0E854-F8FC-4738-B032-21024619C9C0}" srcOrd="8" destOrd="0" presId="urn:microsoft.com/office/officeart/2018/2/layout/IconVerticalSolidList"/>
    <dgm:cxn modelId="{16596BFC-6352-48DD-8090-49EF607BC632}" type="presParOf" srcId="{05E0E854-F8FC-4738-B032-21024619C9C0}" destId="{0CF1269E-A37A-46B3-B041-B79778B3D811}" srcOrd="0" destOrd="0" presId="urn:microsoft.com/office/officeart/2018/2/layout/IconVerticalSolidList"/>
    <dgm:cxn modelId="{411CD606-0CE7-45CD-A678-CFB23B6E90A0}" type="presParOf" srcId="{05E0E854-F8FC-4738-B032-21024619C9C0}" destId="{A12AF338-31F2-4773-AA2B-CF23262A7342}" srcOrd="1" destOrd="0" presId="urn:microsoft.com/office/officeart/2018/2/layout/IconVerticalSolidList"/>
    <dgm:cxn modelId="{55A25824-BF30-4AA0-BDBA-E3A95DA74289}" type="presParOf" srcId="{05E0E854-F8FC-4738-B032-21024619C9C0}" destId="{5BBA6BD2-8CFB-4B1E-98E6-F76FAF56989B}" srcOrd="2" destOrd="0" presId="urn:microsoft.com/office/officeart/2018/2/layout/IconVerticalSolidList"/>
    <dgm:cxn modelId="{E016E7CC-3A65-4F71-A878-A82FBE81E93D}" type="presParOf" srcId="{05E0E854-F8FC-4738-B032-21024619C9C0}" destId="{467AE2CC-F8B5-4E70-9364-792B713E6102}" srcOrd="3" destOrd="0" presId="urn:microsoft.com/office/officeart/2018/2/layout/IconVerticalSolidList"/>
    <dgm:cxn modelId="{B05632E2-7556-43D6-82CD-2E45532A1D8F}" type="presParOf" srcId="{39166502-40B2-441C-8391-3FB2E3F462D9}" destId="{AC0157A2-7A4C-4F2A-B2D5-A53FC70305B1}" srcOrd="9" destOrd="0" presId="urn:microsoft.com/office/officeart/2018/2/layout/IconVerticalSolidList"/>
    <dgm:cxn modelId="{DDEEDFD3-1271-4167-B10C-D0F9D62F7726}" type="presParOf" srcId="{39166502-40B2-441C-8391-3FB2E3F462D9}" destId="{8324362E-21C3-4EE7-8E16-97A2EF9E6E2C}" srcOrd="10" destOrd="0" presId="urn:microsoft.com/office/officeart/2018/2/layout/IconVerticalSolidList"/>
    <dgm:cxn modelId="{C56CAC5D-71EB-47F4-A762-6B7DDA85DB19}" type="presParOf" srcId="{8324362E-21C3-4EE7-8E16-97A2EF9E6E2C}" destId="{E5F962CB-F64F-4AD9-82F3-9CED9AEF8B8A}" srcOrd="0" destOrd="0" presId="urn:microsoft.com/office/officeart/2018/2/layout/IconVerticalSolidList"/>
    <dgm:cxn modelId="{777E1A00-5423-4A62-B18B-34DF54E4C2E0}" type="presParOf" srcId="{8324362E-21C3-4EE7-8E16-97A2EF9E6E2C}" destId="{A72FF17E-123D-48A0-A647-E5C03D303C60}" srcOrd="1" destOrd="0" presId="urn:microsoft.com/office/officeart/2018/2/layout/IconVerticalSolidList"/>
    <dgm:cxn modelId="{B226B7EE-E519-494E-914B-30DF12072ACD}" type="presParOf" srcId="{8324362E-21C3-4EE7-8E16-97A2EF9E6E2C}" destId="{012B424F-C997-4E78-9E69-024C8ADD4946}" srcOrd="2" destOrd="0" presId="urn:microsoft.com/office/officeart/2018/2/layout/IconVerticalSolidList"/>
    <dgm:cxn modelId="{9326DB6D-3DBE-4D6A-841B-407711687B41}" type="presParOf" srcId="{8324362E-21C3-4EE7-8E16-97A2EF9E6E2C}" destId="{305686FB-5CC5-470B-9958-C49CE5470D34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 rtlCol="0"/>
        <a:lstStyle/>
        <a:p>
          <a:pPr rtl="0"/>
          <a:endParaRPr lang="en-US"/>
        </a:p>
      </dgm:t>
    </dgm:pt>
    <dgm:pt modelId="{AACEAFD5-63CF-4AFC-B46F-BE086C5D447C}">
      <dgm:prSet phldrT="[Text]"/>
      <dgm:spPr>
        <a:solidFill>
          <a:srgbClr val="002060"/>
        </a:solidFill>
        <a:ln>
          <a:solidFill>
            <a:schemeClr val="accent1"/>
          </a:solidFill>
        </a:ln>
      </dgm:spPr>
      <dgm:t>
        <a:bodyPr rtlCol="0"/>
        <a:lstStyle/>
        <a:p>
          <a:pPr rtl="0"/>
          <a:r>
            <a:rPr lang="pt-BR" b="1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01</a:t>
          </a:r>
        </a:p>
      </dgm:t>
    </dgm:pt>
    <dgm:pt modelId="{7A0BD8EC-BB4A-4912-A54E-6F39B681264E}" type="parTrans" cxnId="{AE101ABC-7EA3-4444-A576-8AB15A371C84}">
      <dgm:prSet/>
      <dgm:spPr/>
      <dgm:t>
        <a:bodyPr rtlCol="0"/>
        <a:lstStyle/>
        <a:p>
          <a:pPr rtl="0"/>
          <a:endParaRPr lang="pt-BR" noProof="0" dirty="0"/>
        </a:p>
      </dgm:t>
    </dgm:pt>
    <dgm:pt modelId="{7A8D4B4D-06E9-4958-810D-A6226B6AC588}" type="sibTrans" cxnId="{AE101ABC-7EA3-4444-A576-8AB15A371C84}">
      <dgm:prSet/>
      <dgm:spPr/>
      <dgm:t>
        <a:bodyPr rtlCol="0"/>
        <a:lstStyle/>
        <a:p>
          <a:pPr rtl="0"/>
          <a:endParaRPr lang="pt-BR" noProof="0" dirty="0"/>
        </a:p>
      </dgm:t>
    </dgm:pt>
    <dgm:pt modelId="{349299C9-846E-4827-813A-349CCCE20782}">
      <dgm:prSet phldrT="[Text]" custT="1"/>
      <dgm:spPr/>
      <dgm:t>
        <a:bodyPr lIns="108000" tIns="432000" rIns="288000" rtlCol="0" anchor="t" anchorCtr="0"/>
        <a:lstStyle/>
        <a:p>
          <a:pPr marL="0" lvl="0" indent="0" algn="l" defTabSz="533400" rtl="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Enquete por 7 dias no site p/ escolha do tema do debate e dúvidas para o dia da transmissão online via </a:t>
          </a:r>
          <a:r>
            <a:rPr lang="pt-BR" sz="1400" b="1" kern="1200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Youtube</a:t>
          </a: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.</a:t>
          </a:r>
        </a:p>
      </dgm:t>
    </dgm:pt>
    <dgm:pt modelId="{AEA27547-B9ED-4994-BD27-04EC297EF367}" type="parTrans" cxnId="{0EFA3039-6828-403C-9445-4359BA6645E6}">
      <dgm:prSet/>
      <dgm:spPr/>
      <dgm:t>
        <a:bodyPr rtlCol="0"/>
        <a:lstStyle/>
        <a:p>
          <a:pPr rtl="0"/>
          <a:endParaRPr lang="pt-BR" noProof="0" dirty="0"/>
        </a:p>
      </dgm:t>
    </dgm:pt>
    <dgm:pt modelId="{9D819F52-ACA0-4B08-8256-DF6BD8FA3A0B}" type="sibTrans" cxnId="{0EFA3039-6828-403C-9445-4359BA6645E6}">
      <dgm:prSet/>
      <dgm:spPr/>
      <dgm:t>
        <a:bodyPr rtlCol="0"/>
        <a:lstStyle/>
        <a:p>
          <a:pPr rtl="0"/>
          <a:endParaRPr lang="pt-BR" noProof="0" dirty="0"/>
        </a:p>
      </dgm:t>
    </dgm:pt>
    <dgm:pt modelId="{5D70EFF5-8B31-4A1F-AE44-51E4CF0013EB}">
      <dgm:prSet phldrT="[Text]" custT="1"/>
      <dgm:spPr/>
      <dgm:t>
        <a:bodyPr lIns="108000" tIns="432000" rIns="288000" rtlCol="0" anchor="t" anchorCtr="0"/>
        <a:lstStyle/>
        <a:p>
          <a:pPr rtl="0">
            <a:lnSpc>
              <a:spcPts val="1500"/>
            </a:lnSpc>
          </a:pPr>
          <a:r>
            <a:rPr lang="pt-BR" sz="1600" b="1" noProof="0" dirty="0">
              <a:solidFill>
                <a:schemeClr val="tx2"/>
              </a:solidFill>
            </a:rPr>
            <a:t>Escolha do técnico e equipe especialista no assunto proposto que terá 15 dias para organizar o tema.</a:t>
          </a:r>
        </a:p>
      </dgm:t>
    </dgm:pt>
    <dgm:pt modelId="{96C720A0-FEEF-48D1-8DF6-ABA03C304822}" type="parTrans" cxnId="{E97FF64F-8020-497E-AE7D-2395DDA4560D}">
      <dgm:prSet/>
      <dgm:spPr/>
      <dgm:t>
        <a:bodyPr rtlCol="0"/>
        <a:lstStyle/>
        <a:p>
          <a:pPr rtl="0"/>
          <a:endParaRPr lang="pt-BR" noProof="0" dirty="0"/>
        </a:p>
      </dgm:t>
    </dgm:pt>
    <dgm:pt modelId="{B6A59CDE-18AD-4553-B6C5-FF001A8E8510}" type="sibTrans" cxnId="{E97FF64F-8020-497E-AE7D-2395DDA4560D}">
      <dgm:prSet/>
      <dgm:spPr/>
      <dgm:t>
        <a:bodyPr rtlCol="0"/>
        <a:lstStyle/>
        <a:p>
          <a:pPr rtl="0"/>
          <a:endParaRPr lang="pt-BR" noProof="0" dirty="0"/>
        </a:p>
      </dgm:t>
    </dgm:pt>
    <dgm:pt modelId="{D71FC021-6A65-44D1-95B9-0E6C89079866}">
      <dgm:prSet phldrT="[Text]"/>
      <dgm:spPr>
        <a:solidFill>
          <a:srgbClr val="00B0F0"/>
        </a:solidFill>
        <a:ln>
          <a:solidFill>
            <a:schemeClr val="accent3"/>
          </a:solidFill>
        </a:ln>
      </dgm:spPr>
      <dgm:t>
        <a:bodyPr rtlCol="0"/>
        <a:lstStyle/>
        <a:p>
          <a:pPr rtl="0"/>
          <a:r>
            <a:rPr lang="pt-BR" b="1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03</a:t>
          </a:r>
        </a:p>
      </dgm:t>
    </dgm:pt>
    <dgm:pt modelId="{862AAE39-3AAD-40E3-BA20-90187BD73242}" type="parTrans" cxnId="{53239C96-427C-420B-95DC-546F3B30ED65}">
      <dgm:prSet/>
      <dgm:spPr/>
      <dgm:t>
        <a:bodyPr rtlCol="0"/>
        <a:lstStyle/>
        <a:p>
          <a:pPr rtl="0"/>
          <a:endParaRPr lang="pt-BR" noProof="0" dirty="0"/>
        </a:p>
      </dgm:t>
    </dgm:pt>
    <dgm:pt modelId="{9B090D9D-470E-46E2-AABB-0368A52481AA}" type="sibTrans" cxnId="{53239C96-427C-420B-95DC-546F3B30ED65}">
      <dgm:prSet/>
      <dgm:spPr/>
      <dgm:t>
        <a:bodyPr rtlCol="0"/>
        <a:lstStyle/>
        <a:p>
          <a:pPr rtl="0"/>
          <a:endParaRPr lang="pt-BR" noProof="0" dirty="0"/>
        </a:p>
      </dgm:t>
    </dgm:pt>
    <dgm:pt modelId="{4A6BB192-9983-4F48-BBC5-6E384EED7EC5}">
      <dgm:prSet phldrT="[Text]" custT="1"/>
      <dgm:spPr/>
      <dgm:t>
        <a:bodyPr lIns="108000" tIns="432000" rIns="288000" rtlCol="0" anchor="t" anchorCtr="0"/>
        <a:lstStyle/>
        <a:p>
          <a:pPr rtl="0">
            <a:lnSpc>
              <a:spcPts val="1500"/>
            </a:lnSpc>
          </a:pPr>
          <a:r>
            <a:rPr lang="pt-BR" sz="1400" b="1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Debate ao vivo pelo </a:t>
          </a:r>
          <a:r>
            <a:rPr lang="pt-BR" sz="1400" b="1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YouTube</a:t>
          </a:r>
          <a:r>
            <a:rPr lang="pt-BR" sz="1400" b="1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, com perguntas pelo chat do </a:t>
          </a:r>
          <a:r>
            <a:rPr lang="pt-BR" sz="1400" b="1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YouTube</a:t>
          </a:r>
          <a:r>
            <a:rPr lang="pt-BR" sz="1400" b="1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 ou pelo </a:t>
          </a:r>
          <a:r>
            <a:rPr lang="pt-BR" sz="1400" b="1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Teams</a:t>
          </a:r>
          <a:r>
            <a:rPr lang="pt-BR" sz="1400" b="1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, somente para inscritos.</a:t>
          </a:r>
          <a:endParaRPr lang="pt-BR" sz="1400" b="1" noProof="0" dirty="0">
            <a:solidFill>
              <a:schemeClr val="tx2"/>
            </a:solidFill>
          </a:endParaRPr>
        </a:p>
      </dgm:t>
    </dgm:pt>
    <dgm:pt modelId="{230A6E4A-6CED-4DC0-AEFE-6859FE07B658}" type="parTrans" cxnId="{E3115EEA-DE9C-4F06-B8B3-BEB263D5F2B1}">
      <dgm:prSet/>
      <dgm:spPr/>
      <dgm:t>
        <a:bodyPr rtlCol="0"/>
        <a:lstStyle/>
        <a:p>
          <a:pPr rtl="0"/>
          <a:endParaRPr lang="pt-BR" noProof="0" dirty="0"/>
        </a:p>
      </dgm:t>
    </dgm:pt>
    <dgm:pt modelId="{0B568EC2-5D2A-4B00-8047-B7832F245B44}" type="sibTrans" cxnId="{E3115EEA-DE9C-4F06-B8B3-BEB263D5F2B1}">
      <dgm:prSet/>
      <dgm:spPr/>
      <dgm:t>
        <a:bodyPr rtlCol="0"/>
        <a:lstStyle/>
        <a:p>
          <a:pPr rtl="0"/>
          <a:endParaRPr lang="pt-BR" noProof="0" dirty="0"/>
        </a:p>
      </dgm:t>
    </dgm:pt>
    <dgm:pt modelId="{D07AD3FD-84FF-467E-9693-752776549C61}">
      <dgm:prSet phldrT="[Text]"/>
      <dgm:spPr>
        <a:solidFill>
          <a:srgbClr val="0070C0"/>
        </a:solidFill>
        <a:ln>
          <a:solidFill>
            <a:schemeClr val="accent2"/>
          </a:solidFill>
        </a:ln>
      </dgm:spPr>
      <dgm:t>
        <a:bodyPr rtlCol="0"/>
        <a:lstStyle/>
        <a:p>
          <a:pPr rtl="0"/>
          <a:r>
            <a:rPr lang="pt-BR" b="1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02</a:t>
          </a:r>
        </a:p>
      </dgm:t>
    </dgm:pt>
    <dgm:pt modelId="{A8C9B7A9-BC2A-4753-B7F0-F2E361D95520}" type="sibTrans" cxnId="{55492768-9A5E-4F74-AC7C-959C5C24EFD3}">
      <dgm:prSet/>
      <dgm:spPr/>
      <dgm:t>
        <a:bodyPr rtlCol="0"/>
        <a:lstStyle/>
        <a:p>
          <a:pPr rtl="0"/>
          <a:endParaRPr lang="pt-BR" noProof="0" dirty="0"/>
        </a:p>
      </dgm:t>
    </dgm:pt>
    <dgm:pt modelId="{7B691773-F524-4FAD-A272-BDF0B0C4370A}" type="parTrans" cxnId="{55492768-9A5E-4F74-AC7C-959C5C24EFD3}">
      <dgm:prSet/>
      <dgm:spPr/>
      <dgm:t>
        <a:bodyPr rtlCol="0"/>
        <a:lstStyle/>
        <a:p>
          <a:pPr rtl="0"/>
          <a:endParaRPr lang="pt-BR" noProof="0" dirty="0"/>
        </a:p>
      </dgm:t>
    </dgm:pt>
    <dgm:pt modelId="{9E838AE2-4659-4603-ABC8-58DF4222C0D4}">
      <dgm:prSet/>
      <dgm:spPr>
        <a:solidFill>
          <a:srgbClr val="DDF2FF"/>
        </a:solidFill>
        <a:ln>
          <a:solidFill>
            <a:schemeClr val="accent5"/>
          </a:solidFill>
        </a:ln>
      </dgm:spPr>
      <dgm:t>
        <a:bodyPr rtlCol="0"/>
        <a:lstStyle/>
        <a:p>
          <a:pPr rtl="0"/>
          <a:r>
            <a:rPr lang="pt-BR" b="1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05</a:t>
          </a:r>
        </a:p>
      </dgm:t>
    </dgm:pt>
    <dgm:pt modelId="{5FC53805-9431-4BC8-ADB9-DABF59DE31C7}" type="parTrans" cxnId="{CF54291C-AAFD-4FA4-9A16-20CE892BA907}">
      <dgm:prSet/>
      <dgm:spPr/>
      <dgm:t>
        <a:bodyPr rtlCol="0"/>
        <a:lstStyle/>
        <a:p>
          <a:pPr rtl="0"/>
          <a:endParaRPr lang="pt-BR" noProof="0" dirty="0"/>
        </a:p>
      </dgm:t>
    </dgm:pt>
    <dgm:pt modelId="{61F1BCD3-232D-4C03-B56C-182BCB6108CD}" type="sibTrans" cxnId="{CF54291C-AAFD-4FA4-9A16-20CE892BA907}">
      <dgm:prSet/>
      <dgm:spPr/>
      <dgm:t>
        <a:bodyPr rtlCol="0"/>
        <a:lstStyle/>
        <a:p>
          <a:pPr rtl="0"/>
          <a:endParaRPr lang="pt-BR" noProof="0" dirty="0"/>
        </a:p>
      </dgm:t>
    </dgm:pt>
    <dgm:pt modelId="{04A40292-9119-41B2-B968-7B651F20675D}">
      <dgm:prSet custT="1"/>
      <dgm:spPr/>
      <dgm:t>
        <a:bodyPr lIns="108000" tIns="432000" rIns="288000" rtlCol="0" anchor="t" anchorCtr="0"/>
        <a:lstStyle/>
        <a:p>
          <a:pPr marL="0" lvl="0" indent="0" algn="l" defTabSz="533400" rtl="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Após o fim da transmissão, os entes irão receber um questionário para avaliar o programa e fazer sugestões. </a:t>
          </a:r>
        </a:p>
      </dgm:t>
    </dgm:pt>
    <dgm:pt modelId="{70078FF1-F2A9-4A6B-88D1-8CF3595EFE73}" type="parTrans" cxnId="{1D6C5464-DE30-4BEC-9E27-B2C179C39CC4}">
      <dgm:prSet/>
      <dgm:spPr/>
      <dgm:t>
        <a:bodyPr rtlCol="0"/>
        <a:lstStyle/>
        <a:p>
          <a:pPr rtl="0"/>
          <a:endParaRPr lang="pt-BR" noProof="0" dirty="0"/>
        </a:p>
      </dgm:t>
    </dgm:pt>
    <dgm:pt modelId="{B4C4972A-0898-484E-AF78-D5D7E0F991F2}" type="sibTrans" cxnId="{1D6C5464-DE30-4BEC-9E27-B2C179C39CC4}">
      <dgm:prSet/>
      <dgm:spPr/>
      <dgm:t>
        <a:bodyPr rtlCol="0"/>
        <a:lstStyle/>
        <a:p>
          <a:pPr rtl="0"/>
          <a:endParaRPr lang="pt-BR" noProof="0" dirty="0"/>
        </a:p>
      </dgm:t>
    </dgm:pt>
    <dgm:pt modelId="{C8E903CE-0CFD-4D68-A857-80E14557005E}">
      <dgm:prSet custT="1"/>
      <dgm:spPr/>
      <dgm:t>
        <a:bodyPr lIns="108000" tIns="432000" rIns="288000" rtlCol="0" anchor="t" anchorCtr="0"/>
        <a:lstStyle/>
        <a:p>
          <a:pPr marL="0" lvl="0" indent="0" algn="l" defTabSz="533400" rtl="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Todas as apresentações ficarão salvas e poderão ser revistas a qualquer momento. </a:t>
          </a:r>
        </a:p>
      </dgm:t>
    </dgm:pt>
    <dgm:pt modelId="{D5890537-0D77-4DA1-A100-62C393623468}" type="parTrans" cxnId="{17BD67AD-4331-49EC-BC4A-29404E891597}">
      <dgm:prSet/>
      <dgm:spPr/>
      <dgm:t>
        <a:bodyPr rtlCol="0"/>
        <a:lstStyle/>
        <a:p>
          <a:pPr rtl="0"/>
          <a:endParaRPr lang="pt-BR" noProof="0" dirty="0"/>
        </a:p>
      </dgm:t>
    </dgm:pt>
    <dgm:pt modelId="{862799CE-00F4-4DD6-894E-A487503F8DE6}" type="sibTrans" cxnId="{17BD67AD-4331-49EC-BC4A-29404E891597}">
      <dgm:prSet/>
      <dgm:spPr/>
      <dgm:t>
        <a:bodyPr rtlCol="0"/>
        <a:lstStyle/>
        <a:p>
          <a:pPr rtl="0"/>
          <a:endParaRPr lang="pt-BR" noProof="0" dirty="0"/>
        </a:p>
      </dgm:t>
    </dgm:pt>
    <dgm:pt modelId="{32CCB050-072A-41BF-BE1B-388CF53E5629}">
      <dgm:prSet/>
      <dgm:spPr>
        <a:solidFill>
          <a:srgbClr val="A7DBFF"/>
        </a:solidFill>
        <a:ln>
          <a:solidFill>
            <a:schemeClr val="accent4"/>
          </a:solidFill>
        </a:ln>
      </dgm:spPr>
      <dgm:t>
        <a:bodyPr rtlCol="0"/>
        <a:lstStyle/>
        <a:p>
          <a:pPr rtl="0"/>
          <a:r>
            <a:rPr lang="pt-BR" b="1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04</a:t>
          </a:r>
        </a:p>
      </dgm:t>
    </dgm:pt>
    <dgm:pt modelId="{BF05D8EE-4413-4737-8721-DAF10D6CAB04}" type="sibTrans" cxnId="{042E0AE1-6450-410A-B96E-AFBADB139BEA}">
      <dgm:prSet/>
      <dgm:spPr/>
      <dgm:t>
        <a:bodyPr rtlCol="0"/>
        <a:lstStyle/>
        <a:p>
          <a:pPr rtl="0"/>
          <a:endParaRPr lang="pt-BR" noProof="0" dirty="0"/>
        </a:p>
      </dgm:t>
    </dgm:pt>
    <dgm:pt modelId="{B301371B-A53D-4B79-8B8D-7B304894442B}" type="parTrans" cxnId="{042E0AE1-6450-410A-B96E-AFBADB139BEA}">
      <dgm:prSet/>
      <dgm:spPr/>
      <dgm:t>
        <a:bodyPr rtlCol="0"/>
        <a:lstStyle/>
        <a:p>
          <a:pPr rtl="0"/>
          <a:endParaRPr lang="pt-BR" noProof="0" dirty="0"/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</dgm:pt>
    <dgm:pt modelId="{F6A1B9E0-4B4A-47A4-A011-67526CEEA770}" type="pres">
      <dgm:prSet presAssocID="{AACEAFD5-63CF-4AFC-B46F-BE086C5D447C}" presName="composite" presStyleCnt="0"/>
      <dgm:spPr/>
    </dgm:pt>
    <dgm:pt modelId="{FA4E6E73-A3C8-4495-927B-8AADA5A74297}" type="pres">
      <dgm:prSet presAssocID="{AACEAFD5-63CF-4AFC-B46F-BE086C5D447C}" presName="L" presStyleLbl="solidFgAcc1" presStyleIdx="0" presStyleCnt="5">
        <dgm:presLayoutVars>
          <dgm:chMax val="0"/>
          <dgm:chPref val="0"/>
        </dgm:presLayoutVars>
      </dgm:prSet>
      <dgm:spPr>
        <a:ln>
          <a:solidFill>
            <a:schemeClr val="accent1"/>
          </a:solidFill>
        </a:ln>
      </dgm:spPr>
    </dgm:pt>
    <dgm:pt modelId="{CA3A6A4E-2D39-41D2-A6B1-B590D0C452D2}" type="pres">
      <dgm:prSet presAssocID="{AACEAFD5-63CF-4AFC-B46F-BE086C5D447C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810D7AA7-A541-4507-BE7F-36CCF210089F}" type="pres">
      <dgm:prSet presAssocID="{AACEAFD5-63CF-4AFC-B46F-BE086C5D447C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4F7CDD44-32F1-4759-861F-8DABEBBA8D89}" type="pres">
      <dgm:prSet presAssocID="{AACEAFD5-63CF-4AFC-B46F-BE086C5D447C}" presName="EmptyPlaceHolder" presStyleCnt="0"/>
      <dgm:spPr/>
    </dgm:pt>
    <dgm:pt modelId="{C9A9B9EA-6A1D-4A13-9C7F-C112F25D2888}" type="pres">
      <dgm:prSet presAssocID="{7A8D4B4D-06E9-4958-810D-A6226B6AC588}" presName="space" presStyleCnt="0"/>
      <dgm:spPr/>
    </dgm:pt>
    <dgm:pt modelId="{EC37843F-14A6-4E20-B7AE-2B086A8F5F45}" type="pres">
      <dgm:prSet presAssocID="{D07AD3FD-84FF-467E-9693-752776549C61}" presName="composite" presStyleCnt="0"/>
      <dgm:spPr/>
    </dgm:pt>
    <dgm:pt modelId="{E41E7729-FD3F-426D-804C-45BD60BD762D}" type="pres">
      <dgm:prSet presAssocID="{D07AD3FD-84FF-467E-9693-752776549C61}" presName="L" presStyleLbl="solidFgAcc1" presStyleIdx="1" presStyleCnt="5">
        <dgm:presLayoutVars>
          <dgm:chMax val="0"/>
          <dgm:chPref val="0"/>
        </dgm:presLayoutVars>
      </dgm:prSet>
      <dgm:spPr>
        <a:ln>
          <a:solidFill>
            <a:schemeClr val="accent2"/>
          </a:solidFill>
        </a:ln>
      </dgm:spPr>
    </dgm:pt>
    <dgm:pt modelId="{6C46E586-0364-4C52-98F9-74A7ACD803D1}" type="pres">
      <dgm:prSet presAssocID="{D07AD3FD-84FF-467E-9693-752776549C61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E07F9E4-149C-4A89-848F-4ABDD305F0C5}" type="pres">
      <dgm:prSet presAssocID="{D07AD3FD-84FF-467E-9693-752776549C61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2928FCAD-BE3F-45AC-93A5-FD98F8A50E00}" type="pres">
      <dgm:prSet presAssocID="{D07AD3FD-84FF-467E-9693-752776549C61}" presName="EmptyPlaceHolder" presStyleCnt="0"/>
      <dgm:spPr/>
    </dgm:pt>
    <dgm:pt modelId="{C2DF8D93-19C7-4E07-BCAF-9FAAB62C8CF2}" type="pres">
      <dgm:prSet presAssocID="{A8C9B7A9-BC2A-4753-B7F0-F2E361D95520}" presName="space" presStyleCnt="0"/>
      <dgm:spPr/>
    </dgm:pt>
    <dgm:pt modelId="{86E313B1-36D3-44D7-907E-22A08CB8E9CC}" type="pres">
      <dgm:prSet presAssocID="{D71FC021-6A65-44D1-95B9-0E6C89079866}" presName="composite" presStyleCnt="0"/>
      <dgm:spPr/>
    </dgm:pt>
    <dgm:pt modelId="{473F2067-7126-4D56-A328-5A8CFD3D8D52}" type="pres">
      <dgm:prSet presAssocID="{D71FC021-6A65-44D1-95B9-0E6C89079866}" presName="L" presStyleLbl="solidFgAcc1" presStyleIdx="2" presStyleCnt="5">
        <dgm:presLayoutVars>
          <dgm:chMax val="0"/>
          <dgm:chPref val="0"/>
        </dgm:presLayoutVars>
      </dgm:prSet>
      <dgm:spPr>
        <a:ln>
          <a:solidFill>
            <a:schemeClr val="accent3"/>
          </a:solidFill>
        </a:ln>
      </dgm:spPr>
    </dgm:pt>
    <dgm:pt modelId="{7A0B5EFC-88FB-4ED5-994F-D5F6584C2293}" type="pres">
      <dgm:prSet presAssocID="{D71FC021-6A65-44D1-95B9-0E6C89079866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FD7B29F2-0D66-4B4B-BC8A-82DA23575305}" type="pres">
      <dgm:prSet presAssocID="{D71FC021-6A65-44D1-95B9-0E6C89079866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ABAA172-7B81-4C6B-BCF2-4572322515C5}" type="pres">
      <dgm:prSet presAssocID="{D71FC021-6A65-44D1-95B9-0E6C89079866}" presName="EmptyPlaceHolder" presStyleCnt="0"/>
      <dgm:spPr/>
    </dgm:pt>
    <dgm:pt modelId="{F5592489-4EC4-4CD3-8C9F-861313656D99}" type="pres">
      <dgm:prSet presAssocID="{9B090D9D-470E-46E2-AABB-0368A52481AA}" presName="space" presStyleCnt="0"/>
      <dgm:spPr/>
    </dgm:pt>
    <dgm:pt modelId="{62262EA1-D674-4DE8-B444-FEC3F6748520}" type="pres">
      <dgm:prSet presAssocID="{32CCB050-072A-41BF-BE1B-388CF53E5629}" presName="composite" presStyleCnt="0"/>
      <dgm:spPr/>
    </dgm:pt>
    <dgm:pt modelId="{7BF6E820-C6E3-4E2C-BB23-ADF9AD641C6B}" type="pres">
      <dgm:prSet presAssocID="{32CCB050-072A-41BF-BE1B-388CF53E5629}" presName="L" presStyleLbl="solidFgAcc1" presStyleIdx="3" presStyleCnt="5">
        <dgm:presLayoutVars>
          <dgm:chMax val="0"/>
          <dgm:chPref val="0"/>
        </dgm:presLayoutVars>
      </dgm:prSet>
      <dgm:spPr>
        <a:ln>
          <a:solidFill>
            <a:schemeClr val="accent4"/>
          </a:solidFill>
        </a:ln>
      </dgm:spPr>
    </dgm:pt>
    <dgm:pt modelId="{B8046455-4EBB-40A8-838B-B584850A8B8E}" type="pres">
      <dgm:prSet presAssocID="{32CCB050-072A-41BF-BE1B-388CF53E5629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1D84544C-5924-422B-9546-A86AE4927E4C}" type="pres">
      <dgm:prSet presAssocID="{32CCB050-072A-41BF-BE1B-388CF53E5629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D05E404-1B63-4FC9-A7B8-277860DEBCD0}" type="pres">
      <dgm:prSet presAssocID="{32CCB050-072A-41BF-BE1B-388CF53E5629}" presName="EmptyPlaceHolder" presStyleCnt="0"/>
      <dgm:spPr/>
    </dgm:pt>
    <dgm:pt modelId="{AB144E95-E2AA-430B-870C-A44D04CCB5A8}" type="pres">
      <dgm:prSet presAssocID="{BF05D8EE-4413-4737-8721-DAF10D6CAB04}" presName="space" presStyleCnt="0"/>
      <dgm:spPr/>
    </dgm:pt>
    <dgm:pt modelId="{D0A9E9B9-B6D2-49AA-91D6-7CE223E637D0}" type="pres">
      <dgm:prSet presAssocID="{9E838AE2-4659-4603-ABC8-58DF4222C0D4}" presName="composite" presStyleCnt="0"/>
      <dgm:spPr/>
    </dgm:pt>
    <dgm:pt modelId="{0EE416CF-D8AE-41BD-BF35-9148040E1274}" type="pres">
      <dgm:prSet presAssocID="{9E838AE2-4659-4603-ABC8-58DF4222C0D4}" presName="L" presStyleLbl="solidFgAcc1" presStyleIdx="4" presStyleCnt="5">
        <dgm:presLayoutVars>
          <dgm:chMax val="0"/>
          <dgm:chPref val="0"/>
        </dgm:presLayoutVars>
      </dgm:prSet>
      <dgm:spPr>
        <a:ln>
          <a:solidFill>
            <a:schemeClr val="accent5"/>
          </a:solidFill>
        </a:ln>
      </dgm:spPr>
    </dgm:pt>
    <dgm:pt modelId="{559A9A18-D6AE-4459-8C7F-A17CAB50744A}" type="pres">
      <dgm:prSet presAssocID="{9E838AE2-4659-4603-ABC8-58DF4222C0D4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7F54B493-FCA8-4A1F-A2B1-FCB26CA9C396}" type="pres">
      <dgm:prSet presAssocID="{9E838AE2-4659-4603-ABC8-58DF4222C0D4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D73F5E39-8993-4D6C-9D92-8E8F41E329B8}" type="pres">
      <dgm:prSet presAssocID="{9E838AE2-4659-4603-ABC8-58DF4222C0D4}" presName="EmptyPlaceHolder" presStyleCnt="0"/>
      <dgm:spPr/>
    </dgm:pt>
  </dgm:ptLst>
  <dgm:cxnLst>
    <dgm:cxn modelId="{20190A0D-EF75-4224-80CC-FC8EBDEF2138}" type="presOf" srcId="{C8E903CE-0CFD-4D68-A857-80E14557005E}" destId="{7F54B493-FCA8-4A1F-A2B1-FCB26CA9C396}" srcOrd="0" destOrd="0" presId="urn:microsoft.com/office/officeart/2016/7/layout/AccentHomeChevronProcess"/>
    <dgm:cxn modelId="{CF54291C-AAFD-4FA4-9A16-20CE892BA907}" srcId="{55C0B14E-AEA6-48D3-A387-ED4A3A3BF840}" destId="{9E838AE2-4659-4603-ABC8-58DF4222C0D4}" srcOrd="4" destOrd="0" parTransId="{5FC53805-9431-4BC8-ADB9-DABF59DE31C7}" sibTransId="{61F1BCD3-232D-4C03-B56C-182BCB6108CD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1D6C5464-DE30-4BEC-9E27-B2C179C39CC4}" srcId="{32CCB050-072A-41BF-BE1B-388CF53E5629}" destId="{04A40292-9119-41B2-B968-7B651F20675D}" srcOrd="0" destOrd="0" parTransId="{70078FF1-F2A9-4A6B-88D1-8CF3595EFE73}" sibTransId="{B4C4972A-0898-484E-AF78-D5D7E0F991F2}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993A834D-F9E7-487D-A46B-FD9A309F5C59}" type="presOf" srcId="{04A40292-9119-41B2-B968-7B651F20675D}" destId="{1D84544C-5924-422B-9546-A86AE4927E4C}" srcOrd="0" destOrd="0" presId="urn:microsoft.com/office/officeart/2016/7/layout/AccentHomeChevronProcess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61E56288-5A92-4019-989A-398C8EA8A844}" type="presOf" srcId="{4A6BB192-9983-4F48-BBC5-6E384EED7EC5}" destId="{FD7B29F2-0D66-4B4B-BC8A-82DA23575305}" srcOrd="0" destOrd="0" presId="urn:microsoft.com/office/officeart/2016/7/layout/AccentHomeChevronProcess"/>
    <dgm:cxn modelId="{60399491-EC61-4ACD-870E-1A66600F3D26}" type="presOf" srcId="{D71FC021-6A65-44D1-95B9-0E6C89079866}" destId="{7A0B5EFC-88FB-4ED5-994F-D5F6584C2293}" srcOrd="0" destOrd="0" presId="urn:microsoft.com/office/officeart/2016/7/layout/AccentHomeChevronProcess"/>
    <dgm:cxn modelId="{53239C96-427C-420B-95DC-546F3B30ED65}" srcId="{55C0B14E-AEA6-48D3-A387-ED4A3A3BF840}" destId="{D71FC021-6A65-44D1-95B9-0E6C89079866}" srcOrd="2" destOrd="0" parTransId="{862AAE39-3AAD-40E3-BA20-90187BD73242}" sibTransId="{9B090D9D-470E-46E2-AABB-0368A52481AA}"/>
    <dgm:cxn modelId="{17BD67AD-4331-49EC-BC4A-29404E891597}" srcId="{9E838AE2-4659-4603-ABC8-58DF4222C0D4}" destId="{C8E903CE-0CFD-4D68-A857-80E14557005E}" srcOrd="0" destOrd="0" parTransId="{D5890537-0D77-4DA1-A100-62C393623468}" sibTransId="{862799CE-00F4-4DD6-894E-A487503F8DE6}"/>
    <dgm:cxn modelId="{2F6485B4-0735-4D01-8060-5A89B7562619}" type="presOf" srcId="{5D70EFF5-8B31-4A1F-AE44-51E4CF0013EB}" destId="{5E07F9E4-149C-4A89-848F-4ABDD305F0C5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665C05C7-3CB0-428C-B457-E59A0AF60DA1}" type="presOf" srcId="{D07AD3FD-84FF-467E-9693-752776549C61}" destId="{6C46E586-0364-4C52-98F9-74A7ACD803D1}" srcOrd="0" destOrd="0" presId="urn:microsoft.com/office/officeart/2016/7/layout/AccentHomeChevronProcess"/>
    <dgm:cxn modelId="{042E0AE1-6450-410A-B96E-AFBADB139BEA}" srcId="{55C0B14E-AEA6-48D3-A387-ED4A3A3BF840}" destId="{32CCB050-072A-41BF-BE1B-388CF53E5629}" srcOrd="3" destOrd="0" parTransId="{B301371B-A53D-4B79-8B8D-7B304894442B}" sibTransId="{BF05D8EE-4413-4737-8721-DAF10D6CAB04}"/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DB636DF2-EC68-445F-B7E9-11D2D9235026}" type="presOf" srcId="{9E838AE2-4659-4603-ABC8-58DF4222C0D4}" destId="{559A9A18-D6AE-4459-8C7F-A17CAB50744A}" srcOrd="0" destOrd="0" presId="urn:microsoft.com/office/officeart/2016/7/layout/AccentHomeChevronProcess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5B7985CA-BC92-461D-A77E-E2320D4992D0}" type="presParOf" srcId="{594BF422-752C-42F3-A230-3D0E6AE9A886}" destId="{EC37843F-14A6-4E20-B7AE-2B086A8F5F45}" srcOrd="2" destOrd="0" presId="urn:microsoft.com/office/officeart/2016/7/layout/AccentHomeChevronProcess"/>
    <dgm:cxn modelId="{1996E4D7-D809-45CA-9DF0-561A93BDAFB1}" type="presParOf" srcId="{EC37843F-14A6-4E20-B7AE-2B086A8F5F45}" destId="{E41E7729-FD3F-426D-804C-45BD60BD762D}" srcOrd="0" destOrd="0" presId="urn:microsoft.com/office/officeart/2016/7/layout/AccentHomeChevronProcess"/>
    <dgm:cxn modelId="{16E53752-1AB8-4CD2-BFD6-85C0CDA26E1B}" type="presParOf" srcId="{EC37843F-14A6-4E20-B7AE-2B086A8F5F45}" destId="{6C46E586-0364-4C52-98F9-74A7ACD803D1}" srcOrd="1" destOrd="0" presId="urn:microsoft.com/office/officeart/2016/7/layout/AccentHomeChevronProcess"/>
    <dgm:cxn modelId="{FAC2F23D-E510-4342-91C3-FCAB11B207C0}" type="presParOf" srcId="{EC37843F-14A6-4E20-B7AE-2B086A8F5F45}" destId="{5E07F9E4-149C-4A89-848F-4ABDD305F0C5}" srcOrd="2" destOrd="0" presId="urn:microsoft.com/office/officeart/2016/7/layout/AccentHomeChevronProcess"/>
    <dgm:cxn modelId="{3843A525-0A63-4743-B0E8-0F795D54B4E4}" type="presParOf" srcId="{EC37843F-14A6-4E20-B7AE-2B086A8F5F45}" destId="{2928FCAD-BE3F-45AC-93A5-FD98F8A50E00}" srcOrd="3" destOrd="0" presId="urn:microsoft.com/office/officeart/2016/7/layout/AccentHomeChevronProcess"/>
    <dgm:cxn modelId="{D179D84E-BE2C-46EF-8594-412D3A7F9213}" type="presParOf" srcId="{594BF422-752C-42F3-A230-3D0E6AE9A886}" destId="{C2DF8D93-19C7-4E07-BCAF-9FAAB62C8CF2}" srcOrd="3" destOrd="0" presId="urn:microsoft.com/office/officeart/2016/7/layout/AccentHomeChevronProcess"/>
    <dgm:cxn modelId="{D8554B98-FAA7-4800-BB76-916BA7A2B10E}" type="presParOf" srcId="{594BF422-752C-42F3-A230-3D0E6AE9A886}" destId="{86E313B1-36D3-44D7-907E-22A08CB8E9CC}" srcOrd="4" destOrd="0" presId="urn:microsoft.com/office/officeart/2016/7/layout/AccentHomeChevronProcess"/>
    <dgm:cxn modelId="{19D10FBF-8E65-4EB5-9B54-54A271982B0D}" type="presParOf" srcId="{86E313B1-36D3-44D7-907E-22A08CB8E9CC}" destId="{473F2067-7126-4D56-A328-5A8CFD3D8D52}" srcOrd="0" destOrd="0" presId="urn:microsoft.com/office/officeart/2016/7/layout/AccentHomeChevronProcess"/>
    <dgm:cxn modelId="{11A73768-8587-4E2B-BDDA-6254211FDF2D}" type="presParOf" srcId="{86E313B1-36D3-44D7-907E-22A08CB8E9CC}" destId="{7A0B5EFC-88FB-4ED5-994F-D5F6584C2293}" srcOrd="1" destOrd="0" presId="urn:microsoft.com/office/officeart/2016/7/layout/AccentHomeChevronProcess"/>
    <dgm:cxn modelId="{522D3FED-6E8C-40DF-8BA8-A80510ACC48F}" type="presParOf" srcId="{86E313B1-36D3-44D7-907E-22A08CB8E9CC}" destId="{FD7B29F2-0D66-4B4B-BC8A-82DA23575305}" srcOrd="2" destOrd="0" presId="urn:microsoft.com/office/officeart/2016/7/layout/AccentHomeChevronProcess"/>
    <dgm:cxn modelId="{8075A955-4651-4DD2-B114-EB147BF378DF}" type="presParOf" srcId="{86E313B1-36D3-44D7-907E-22A08CB8E9CC}" destId="{BABAA172-7B81-4C6B-BCF2-4572322515C5}" srcOrd="3" destOrd="0" presId="urn:microsoft.com/office/officeart/2016/7/layout/AccentHomeChevronProcess"/>
    <dgm:cxn modelId="{76487C60-81CC-4808-A6F6-74C757E56AA2}" type="presParOf" srcId="{594BF422-752C-42F3-A230-3D0E6AE9A886}" destId="{F5592489-4EC4-4CD3-8C9F-861313656D99}" srcOrd="5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6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7" destOrd="0" presId="urn:microsoft.com/office/officeart/2016/7/layout/AccentHomeChevronProcess"/>
    <dgm:cxn modelId="{B07B5F95-29F3-4EBA-881F-2F9C82CD9290}" type="presParOf" srcId="{594BF422-752C-42F3-A230-3D0E6AE9A886}" destId="{D0A9E9B9-B6D2-49AA-91D6-7CE223E637D0}" srcOrd="8" destOrd="0" presId="urn:microsoft.com/office/officeart/2016/7/layout/AccentHomeChevronProcess"/>
    <dgm:cxn modelId="{6DCE379C-942E-4A9E-8128-B2C269A9781F}" type="presParOf" srcId="{D0A9E9B9-B6D2-49AA-91D6-7CE223E637D0}" destId="{0EE416CF-D8AE-41BD-BF35-9148040E1274}" srcOrd="0" destOrd="0" presId="urn:microsoft.com/office/officeart/2016/7/layout/AccentHomeChevronProcess"/>
    <dgm:cxn modelId="{FE2C896A-6834-4EDF-8664-05B479C8F0ED}" type="presParOf" srcId="{D0A9E9B9-B6D2-49AA-91D6-7CE223E637D0}" destId="{559A9A18-D6AE-4459-8C7F-A17CAB50744A}" srcOrd="1" destOrd="0" presId="urn:microsoft.com/office/officeart/2016/7/layout/AccentHomeChevronProcess"/>
    <dgm:cxn modelId="{10CD1AE1-F5D1-4C7E-9DFC-2BC8AB439A36}" type="presParOf" srcId="{D0A9E9B9-B6D2-49AA-91D6-7CE223E637D0}" destId="{7F54B493-FCA8-4A1F-A2B1-FCB26CA9C396}" srcOrd="2" destOrd="0" presId="urn:microsoft.com/office/officeart/2016/7/layout/AccentHomeChevronProcess"/>
    <dgm:cxn modelId="{3BA0BF32-4C4F-4617-8C77-FB7B13572D62}" type="presParOf" srcId="{D0A9E9B9-B6D2-49AA-91D6-7CE223E637D0}" destId="{D73F5E39-8993-4D6C-9D92-8E8F41E329B8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648E1C-5979-4E96-9B11-19BBA834C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D71FB-F29A-4551-AB0C-C7A1788139BD}">
      <dgm:prSet phldrT="[Text]" custT="1"/>
      <dgm:spPr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l" defTabSz="914400">
            <a:buNone/>
          </a:pPr>
          <a:r>
            <a:rPr lang="pt-BR" sz="3200" b="0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 - Regulação</a:t>
          </a:r>
        </a:p>
      </dgm:t>
    </dgm:pt>
    <dgm:pt modelId="{6E434B21-E687-4146-A575-01681DBBBC41}" type="parTrans" cxnId="{E07372D8-A618-496F-8C91-84744B077574}">
      <dgm:prSet/>
      <dgm:spPr/>
      <dgm:t>
        <a:bodyPr/>
        <a:lstStyle/>
        <a:p>
          <a:endParaRPr lang="en-US"/>
        </a:p>
      </dgm:t>
    </dgm:pt>
    <dgm:pt modelId="{16C4C80D-00D1-443C-A969-4489A814F229}" type="sibTrans" cxnId="{E07372D8-A618-496F-8C91-84744B077574}">
      <dgm:prSet/>
      <dgm:spPr/>
      <dgm:t>
        <a:bodyPr/>
        <a:lstStyle/>
        <a:p>
          <a:endParaRPr lang="en-US"/>
        </a:p>
      </dgm:t>
    </dgm:pt>
    <dgm:pt modelId="{064591C5-3136-44E9-8DD7-FC67AC975F92}" type="pres">
      <dgm:prSet presAssocID="{66648E1C-5979-4E96-9B11-19BBA834C7B8}" presName="linear" presStyleCnt="0">
        <dgm:presLayoutVars>
          <dgm:animLvl val="lvl"/>
          <dgm:resizeHandles val="exact"/>
        </dgm:presLayoutVars>
      </dgm:prSet>
      <dgm:spPr/>
    </dgm:pt>
    <dgm:pt modelId="{9D570E31-9E0C-460C-A8AB-7B42020FAA41}" type="pres">
      <dgm:prSet presAssocID="{D1ED71FB-F29A-4551-AB0C-C7A1788139BD}" presName="parentText" presStyleLbl="node1" presStyleIdx="0" presStyleCnt="1" custLinFactNeighborX="870" custLinFactNeighborY="-14524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</dgm:ptLst>
  <dgm:cxnLst>
    <dgm:cxn modelId="{456AB353-3582-40D6-8E9E-FA73B626150E}" type="presOf" srcId="{66648E1C-5979-4E96-9B11-19BBA834C7B8}" destId="{064591C5-3136-44E9-8DD7-FC67AC975F92}" srcOrd="0" destOrd="0" presId="urn:microsoft.com/office/officeart/2005/8/layout/vList2"/>
    <dgm:cxn modelId="{361DD953-D05A-4580-9286-889F1C0B6D8F}" type="presOf" srcId="{D1ED71FB-F29A-4551-AB0C-C7A1788139BD}" destId="{9D570E31-9E0C-460C-A8AB-7B42020FAA41}" srcOrd="0" destOrd="0" presId="urn:microsoft.com/office/officeart/2005/8/layout/vList2"/>
    <dgm:cxn modelId="{E07372D8-A618-496F-8C91-84744B077574}" srcId="{66648E1C-5979-4E96-9B11-19BBA834C7B8}" destId="{D1ED71FB-F29A-4551-AB0C-C7A1788139BD}" srcOrd="0" destOrd="0" parTransId="{6E434B21-E687-4146-A575-01681DBBBC41}" sibTransId="{16C4C80D-00D1-443C-A969-4489A814F229}"/>
    <dgm:cxn modelId="{BAFD1548-74BC-40C9-8303-4DD757946FBE}" type="presParOf" srcId="{064591C5-3136-44E9-8DD7-FC67AC975F92}" destId="{9D570E31-9E0C-460C-A8AB-7B42020FAA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648E1C-5979-4E96-9B11-19BBA834C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D71FB-F29A-4551-AB0C-C7A1788139BD}">
      <dgm:prSet phldrT="[Text]" custT="1"/>
      <dgm:spPr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l" defTabSz="914400">
            <a:buNone/>
          </a:pPr>
          <a:r>
            <a:rPr lang="pt-BR" sz="3200" b="0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I.1 Regulação</a:t>
          </a:r>
        </a:p>
      </dgm:t>
    </dgm:pt>
    <dgm:pt modelId="{6E434B21-E687-4146-A575-01681DBBBC41}" type="parTrans" cxnId="{E07372D8-A618-496F-8C91-84744B077574}">
      <dgm:prSet/>
      <dgm:spPr/>
      <dgm:t>
        <a:bodyPr/>
        <a:lstStyle/>
        <a:p>
          <a:endParaRPr lang="en-US"/>
        </a:p>
      </dgm:t>
    </dgm:pt>
    <dgm:pt modelId="{16C4C80D-00D1-443C-A969-4489A814F229}" type="sibTrans" cxnId="{E07372D8-A618-496F-8C91-84744B077574}">
      <dgm:prSet/>
      <dgm:spPr/>
      <dgm:t>
        <a:bodyPr/>
        <a:lstStyle/>
        <a:p>
          <a:endParaRPr lang="en-US"/>
        </a:p>
      </dgm:t>
    </dgm:pt>
    <dgm:pt modelId="{064591C5-3136-44E9-8DD7-FC67AC975F92}" type="pres">
      <dgm:prSet presAssocID="{66648E1C-5979-4E96-9B11-19BBA834C7B8}" presName="linear" presStyleCnt="0">
        <dgm:presLayoutVars>
          <dgm:animLvl val="lvl"/>
          <dgm:resizeHandles val="exact"/>
        </dgm:presLayoutVars>
      </dgm:prSet>
      <dgm:spPr/>
    </dgm:pt>
    <dgm:pt modelId="{9D570E31-9E0C-460C-A8AB-7B42020FAA41}" type="pres">
      <dgm:prSet presAssocID="{D1ED71FB-F29A-4551-AB0C-C7A1788139BD}" presName="parentText" presStyleLbl="node1" presStyleIdx="0" presStyleCnt="1" custLinFactNeighborX="-109" custLinFactNeighborY="-30029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</dgm:ptLst>
  <dgm:cxnLst>
    <dgm:cxn modelId="{456AB353-3582-40D6-8E9E-FA73B626150E}" type="presOf" srcId="{66648E1C-5979-4E96-9B11-19BBA834C7B8}" destId="{064591C5-3136-44E9-8DD7-FC67AC975F92}" srcOrd="0" destOrd="0" presId="urn:microsoft.com/office/officeart/2005/8/layout/vList2"/>
    <dgm:cxn modelId="{361DD953-D05A-4580-9286-889F1C0B6D8F}" type="presOf" srcId="{D1ED71FB-F29A-4551-AB0C-C7A1788139BD}" destId="{9D570E31-9E0C-460C-A8AB-7B42020FAA41}" srcOrd="0" destOrd="0" presId="urn:microsoft.com/office/officeart/2005/8/layout/vList2"/>
    <dgm:cxn modelId="{E07372D8-A618-496F-8C91-84744B077574}" srcId="{66648E1C-5979-4E96-9B11-19BBA834C7B8}" destId="{D1ED71FB-F29A-4551-AB0C-C7A1788139BD}" srcOrd="0" destOrd="0" parTransId="{6E434B21-E687-4146-A575-01681DBBBC41}" sibTransId="{16C4C80D-00D1-443C-A969-4489A814F229}"/>
    <dgm:cxn modelId="{BAFD1548-74BC-40C9-8303-4DD757946FBE}" type="presParOf" srcId="{064591C5-3136-44E9-8DD7-FC67AC975F92}" destId="{9D570E31-9E0C-460C-A8AB-7B42020FAA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648E1C-5979-4E96-9B11-19BBA834C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D71FB-F29A-4551-AB0C-C7A1788139BD}">
      <dgm:prSet phldrT="[Text]" custT="1"/>
      <dgm:spPr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r" defTabSz="914400">
            <a:buNone/>
          </a:pPr>
          <a:r>
            <a:rPr lang="pt-BR" sz="3200" b="0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1.2 Regulação – TX ADM</a:t>
          </a:r>
        </a:p>
      </dgm:t>
    </dgm:pt>
    <dgm:pt modelId="{6E434B21-E687-4146-A575-01681DBBBC41}" type="parTrans" cxnId="{E07372D8-A618-496F-8C91-84744B077574}">
      <dgm:prSet/>
      <dgm:spPr/>
      <dgm:t>
        <a:bodyPr/>
        <a:lstStyle/>
        <a:p>
          <a:endParaRPr lang="en-US"/>
        </a:p>
      </dgm:t>
    </dgm:pt>
    <dgm:pt modelId="{16C4C80D-00D1-443C-A969-4489A814F229}" type="sibTrans" cxnId="{E07372D8-A618-496F-8C91-84744B077574}">
      <dgm:prSet/>
      <dgm:spPr/>
      <dgm:t>
        <a:bodyPr/>
        <a:lstStyle/>
        <a:p>
          <a:endParaRPr lang="en-US"/>
        </a:p>
      </dgm:t>
    </dgm:pt>
    <dgm:pt modelId="{064591C5-3136-44E9-8DD7-FC67AC975F92}" type="pres">
      <dgm:prSet presAssocID="{66648E1C-5979-4E96-9B11-19BBA834C7B8}" presName="linear" presStyleCnt="0">
        <dgm:presLayoutVars>
          <dgm:animLvl val="lvl"/>
          <dgm:resizeHandles val="exact"/>
        </dgm:presLayoutVars>
      </dgm:prSet>
      <dgm:spPr/>
    </dgm:pt>
    <dgm:pt modelId="{9D570E31-9E0C-460C-A8AB-7B42020FAA41}" type="pres">
      <dgm:prSet presAssocID="{D1ED71FB-F29A-4551-AB0C-C7A1788139BD}" presName="parentText" presStyleLbl="node1" presStyleIdx="0" presStyleCnt="1" custLinFactNeighborX="870" custLinFactNeighborY="-14524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</dgm:ptLst>
  <dgm:cxnLst>
    <dgm:cxn modelId="{E8760892-7BD4-4744-987F-35579C1578A4}" type="presOf" srcId="{66648E1C-5979-4E96-9B11-19BBA834C7B8}" destId="{064591C5-3136-44E9-8DD7-FC67AC975F92}" srcOrd="0" destOrd="0" presId="urn:microsoft.com/office/officeart/2005/8/layout/vList2"/>
    <dgm:cxn modelId="{3F2973CC-52FC-4BEF-9AFD-496AE93FDC0C}" type="presOf" srcId="{D1ED71FB-F29A-4551-AB0C-C7A1788139BD}" destId="{9D570E31-9E0C-460C-A8AB-7B42020FAA41}" srcOrd="0" destOrd="0" presId="urn:microsoft.com/office/officeart/2005/8/layout/vList2"/>
    <dgm:cxn modelId="{E07372D8-A618-496F-8C91-84744B077574}" srcId="{66648E1C-5979-4E96-9B11-19BBA834C7B8}" destId="{D1ED71FB-F29A-4551-AB0C-C7A1788139BD}" srcOrd="0" destOrd="0" parTransId="{6E434B21-E687-4146-A575-01681DBBBC41}" sibTransId="{16C4C80D-00D1-443C-A969-4489A814F229}"/>
    <dgm:cxn modelId="{D756D733-635B-4C71-9806-7FEA25F00B1A}" type="presParOf" srcId="{064591C5-3136-44E9-8DD7-FC67AC975F92}" destId="{9D570E31-9E0C-460C-A8AB-7B42020FAA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0CA88-71D4-477A-A869-9F8E9BA1811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C800686-801B-4C25-B8D9-5B38C0C51113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2800" dirty="0"/>
            <a:t>Regulação proporcional: E, P, M e G</a:t>
          </a:r>
        </a:p>
      </dgm:t>
    </dgm:pt>
    <dgm:pt modelId="{84532419-12AE-4B9B-980E-61F4B9AAA52C}" type="parTrans" cxnId="{61A6F8AC-2CA1-4443-B5D9-E22546E64EE7}">
      <dgm:prSet/>
      <dgm:spPr/>
      <dgm:t>
        <a:bodyPr/>
        <a:lstStyle/>
        <a:p>
          <a:endParaRPr lang="pt-BR" sz="2800"/>
        </a:p>
      </dgm:t>
    </dgm:pt>
    <dgm:pt modelId="{659340C0-B453-4008-B940-02439B1AA3A8}" type="sibTrans" cxnId="{61A6F8AC-2CA1-4443-B5D9-E22546E64EE7}">
      <dgm:prSet/>
      <dgm:spPr/>
      <dgm:t>
        <a:bodyPr/>
        <a:lstStyle/>
        <a:p>
          <a:endParaRPr lang="pt-BR" sz="2800"/>
        </a:p>
      </dgm:t>
    </dgm:pt>
    <dgm:pt modelId="{CB26FDAD-AA7F-4D41-8F83-194C85D9D4D0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2800" dirty="0"/>
            <a:t>Incentivo à </a:t>
          </a:r>
          <a:r>
            <a:rPr lang="pt-BR" sz="2800" dirty="0" err="1"/>
            <a:t>Profissionali-zação</a:t>
          </a:r>
          <a:endParaRPr lang="pt-BR" sz="2800" dirty="0"/>
        </a:p>
      </dgm:t>
    </dgm:pt>
    <dgm:pt modelId="{BFFCACD3-058C-49B3-B6D4-D1B876F55EAD}" type="parTrans" cxnId="{D17A1FFA-9A4B-4B60-ADDE-B461E50744AB}">
      <dgm:prSet/>
      <dgm:spPr/>
      <dgm:t>
        <a:bodyPr/>
        <a:lstStyle/>
        <a:p>
          <a:endParaRPr lang="pt-BR" sz="2800"/>
        </a:p>
      </dgm:t>
    </dgm:pt>
    <dgm:pt modelId="{717EB3A5-327D-496F-B58D-E4CFC3AF0E4C}" type="sibTrans" cxnId="{D17A1FFA-9A4B-4B60-ADDE-B461E50744AB}">
      <dgm:prSet/>
      <dgm:spPr/>
      <dgm:t>
        <a:bodyPr/>
        <a:lstStyle/>
        <a:p>
          <a:endParaRPr lang="pt-BR" sz="2800"/>
        </a:p>
      </dgm:t>
    </dgm:pt>
    <dgm:pt modelId="{1BDAF600-62D5-4528-965A-EB9AE2FAD65F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2800" dirty="0"/>
            <a:t>Alinhamento Atuária</a:t>
          </a:r>
        </a:p>
      </dgm:t>
    </dgm:pt>
    <dgm:pt modelId="{EDEF8915-E5D4-40E3-A029-C99966460F21}" type="parTrans" cxnId="{559ADE37-23ED-4A24-A110-F02E4FF1A4FB}">
      <dgm:prSet/>
      <dgm:spPr/>
      <dgm:t>
        <a:bodyPr/>
        <a:lstStyle/>
        <a:p>
          <a:endParaRPr lang="pt-BR" sz="2800"/>
        </a:p>
      </dgm:t>
    </dgm:pt>
    <dgm:pt modelId="{7B8E4241-2790-4359-9F57-A63F0E49C3FD}" type="sibTrans" cxnId="{559ADE37-23ED-4A24-A110-F02E4FF1A4FB}">
      <dgm:prSet/>
      <dgm:spPr/>
      <dgm:t>
        <a:bodyPr/>
        <a:lstStyle/>
        <a:p>
          <a:endParaRPr lang="pt-BR" sz="2800"/>
        </a:p>
      </dgm:t>
    </dgm:pt>
    <dgm:pt modelId="{6D8389D5-34AD-4078-A2BF-61275B83C5AF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2800" dirty="0"/>
            <a:t>Gestão segregada dos recursos de benefícios</a:t>
          </a:r>
        </a:p>
      </dgm:t>
    </dgm:pt>
    <dgm:pt modelId="{26B2B3E1-0FAC-46EC-BC1D-FEFB17FD92E5}" type="parTrans" cxnId="{D4F55C2C-0BB3-483B-A3EB-3D72F92FAB96}">
      <dgm:prSet/>
      <dgm:spPr/>
      <dgm:t>
        <a:bodyPr/>
        <a:lstStyle/>
        <a:p>
          <a:endParaRPr lang="pt-BR" sz="2800"/>
        </a:p>
      </dgm:t>
    </dgm:pt>
    <dgm:pt modelId="{5097BE86-DFB2-4789-8D5C-043A72E2AAD4}" type="sibTrans" cxnId="{D4F55C2C-0BB3-483B-A3EB-3D72F92FAB96}">
      <dgm:prSet/>
      <dgm:spPr/>
      <dgm:t>
        <a:bodyPr/>
        <a:lstStyle/>
        <a:p>
          <a:endParaRPr lang="pt-BR" sz="2800"/>
        </a:p>
      </dgm:t>
    </dgm:pt>
    <dgm:pt modelId="{56A81500-0F27-4B8F-9C45-05FB473A31F1}" type="pres">
      <dgm:prSet presAssocID="{4E70CA88-71D4-477A-A869-9F8E9BA18119}" presName="compositeShape" presStyleCnt="0">
        <dgm:presLayoutVars>
          <dgm:chMax val="7"/>
          <dgm:dir/>
          <dgm:resizeHandles val="exact"/>
        </dgm:presLayoutVars>
      </dgm:prSet>
      <dgm:spPr/>
    </dgm:pt>
    <dgm:pt modelId="{BDCBB7E7-40D4-4087-BEB1-269EC125C7F2}" type="pres">
      <dgm:prSet presAssocID="{4E70CA88-71D4-477A-A869-9F8E9BA18119}" presName="wedge1" presStyleLbl="node1" presStyleIdx="0" presStyleCnt="4"/>
      <dgm:spPr/>
    </dgm:pt>
    <dgm:pt modelId="{560360C5-71CA-4E3A-BF3A-EB2DAB24F898}" type="pres">
      <dgm:prSet presAssocID="{4E70CA88-71D4-477A-A869-9F8E9BA18119}" presName="dummy1a" presStyleCnt="0"/>
      <dgm:spPr/>
    </dgm:pt>
    <dgm:pt modelId="{C03D8F68-BFA5-440F-AD95-89E06BA556A5}" type="pres">
      <dgm:prSet presAssocID="{4E70CA88-71D4-477A-A869-9F8E9BA18119}" presName="dummy1b" presStyleCnt="0"/>
      <dgm:spPr/>
    </dgm:pt>
    <dgm:pt modelId="{94572D9C-FF58-4454-B11D-9187DC93BA73}" type="pres">
      <dgm:prSet presAssocID="{4E70CA88-71D4-477A-A869-9F8E9BA1811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27DBED9-C666-4528-BDBC-94C34099B395}" type="pres">
      <dgm:prSet presAssocID="{4E70CA88-71D4-477A-A869-9F8E9BA18119}" presName="wedge2" presStyleLbl="node1" presStyleIdx="1" presStyleCnt="4"/>
      <dgm:spPr/>
    </dgm:pt>
    <dgm:pt modelId="{14B6CD5F-2797-45DD-9B9C-B807C0D82AAC}" type="pres">
      <dgm:prSet presAssocID="{4E70CA88-71D4-477A-A869-9F8E9BA18119}" presName="dummy2a" presStyleCnt="0"/>
      <dgm:spPr/>
    </dgm:pt>
    <dgm:pt modelId="{6A1564D2-AF39-42EA-AC5B-EF4910AB23ED}" type="pres">
      <dgm:prSet presAssocID="{4E70CA88-71D4-477A-A869-9F8E9BA18119}" presName="dummy2b" presStyleCnt="0"/>
      <dgm:spPr/>
    </dgm:pt>
    <dgm:pt modelId="{613DDADC-97B7-49D0-8D60-6191B49D05E4}" type="pres">
      <dgm:prSet presAssocID="{4E70CA88-71D4-477A-A869-9F8E9BA1811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9098CEF-ED82-4E66-92A8-9A6B863C91CE}" type="pres">
      <dgm:prSet presAssocID="{4E70CA88-71D4-477A-A869-9F8E9BA18119}" presName="wedge3" presStyleLbl="node1" presStyleIdx="2" presStyleCnt="4"/>
      <dgm:spPr/>
    </dgm:pt>
    <dgm:pt modelId="{6C6F9B83-2EA8-446F-8D8B-28DD10844C62}" type="pres">
      <dgm:prSet presAssocID="{4E70CA88-71D4-477A-A869-9F8E9BA18119}" presName="dummy3a" presStyleCnt="0"/>
      <dgm:spPr/>
    </dgm:pt>
    <dgm:pt modelId="{1D9E479C-8F3B-44BF-8D03-D313355F2C4E}" type="pres">
      <dgm:prSet presAssocID="{4E70CA88-71D4-477A-A869-9F8E9BA18119}" presName="dummy3b" presStyleCnt="0"/>
      <dgm:spPr/>
    </dgm:pt>
    <dgm:pt modelId="{C920FF7B-B247-4D07-A6FA-BEF60642FE51}" type="pres">
      <dgm:prSet presAssocID="{4E70CA88-71D4-477A-A869-9F8E9BA1811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242F2A-8DEB-4868-984D-724ADE78C8A7}" type="pres">
      <dgm:prSet presAssocID="{4E70CA88-71D4-477A-A869-9F8E9BA18119}" presName="wedge4" presStyleLbl="node1" presStyleIdx="3" presStyleCnt="4"/>
      <dgm:spPr/>
    </dgm:pt>
    <dgm:pt modelId="{CF0B0EAC-0CF9-4898-8A56-77A94BCC10B6}" type="pres">
      <dgm:prSet presAssocID="{4E70CA88-71D4-477A-A869-9F8E9BA18119}" presName="dummy4a" presStyleCnt="0"/>
      <dgm:spPr/>
    </dgm:pt>
    <dgm:pt modelId="{F7EE8D6C-489B-456B-9A72-703B79CFCEF6}" type="pres">
      <dgm:prSet presAssocID="{4E70CA88-71D4-477A-A869-9F8E9BA18119}" presName="dummy4b" presStyleCnt="0"/>
      <dgm:spPr/>
    </dgm:pt>
    <dgm:pt modelId="{7E45CD2F-0CBB-48C1-ACE6-C42CC16D80F5}" type="pres">
      <dgm:prSet presAssocID="{4E70CA88-71D4-477A-A869-9F8E9BA1811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15C2E03-4932-4EDA-8FC2-00A8901196C1}" type="pres">
      <dgm:prSet presAssocID="{659340C0-B453-4008-B940-02439B1AA3A8}" presName="arrowWedge1" presStyleLbl="fgSibTrans2D1" presStyleIdx="0" presStyleCnt="4"/>
      <dgm:spPr/>
    </dgm:pt>
    <dgm:pt modelId="{95288A20-69A1-4E94-8CDE-7A93A00F9C82}" type="pres">
      <dgm:prSet presAssocID="{717EB3A5-327D-496F-B58D-E4CFC3AF0E4C}" presName="arrowWedge2" presStyleLbl="fgSibTrans2D1" presStyleIdx="1" presStyleCnt="4"/>
      <dgm:spPr/>
    </dgm:pt>
    <dgm:pt modelId="{97769CCA-1364-4F18-989B-5130EA62D4E8}" type="pres">
      <dgm:prSet presAssocID="{7B8E4241-2790-4359-9F57-A63F0E49C3FD}" presName="arrowWedge3" presStyleLbl="fgSibTrans2D1" presStyleIdx="2" presStyleCnt="4"/>
      <dgm:spPr/>
    </dgm:pt>
    <dgm:pt modelId="{9525FA77-B8B3-4084-9E4B-9E88534F4F3A}" type="pres">
      <dgm:prSet presAssocID="{5097BE86-DFB2-4789-8D5C-043A72E2AAD4}" presName="arrowWedge4" presStyleLbl="fgSibTrans2D1" presStyleIdx="3" presStyleCnt="4"/>
      <dgm:spPr/>
    </dgm:pt>
  </dgm:ptLst>
  <dgm:cxnLst>
    <dgm:cxn modelId="{6220D803-02A0-471D-93F1-2551495F6709}" type="presOf" srcId="{4E70CA88-71D4-477A-A869-9F8E9BA18119}" destId="{56A81500-0F27-4B8F-9C45-05FB473A31F1}" srcOrd="0" destOrd="0" presId="urn:microsoft.com/office/officeart/2005/8/layout/cycle8"/>
    <dgm:cxn modelId="{D4F55C2C-0BB3-483B-A3EB-3D72F92FAB96}" srcId="{4E70CA88-71D4-477A-A869-9F8E9BA18119}" destId="{6D8389D5-34AD-4078-A2BF-61275B83C5AF}" srcOrd="3" destOrd="0" parTransId="{26B2B3E1-0FAC-46EC-BC1D-FEFB17FD92E5}" sibTransId="{5097BE86-DFB2-4789-8D5C-043A72E2AAD4}"/>
    <dgm:cxn modelId="{FDE11935-21E1-416D-AF60-C6CBF599A827}" type="presOf" srcId="{8C800686-801B-4C25-B8D9-5B38C0C51113}" destId="{94572D9C-FF58-4454-B11D-9187DC93BA73}" srcOrd="1" destOrd="0" presId="urn:microsoft.com/office/officeart/2005/8/layout/cycle8"/>
    <dgm:cxn modelId="{559ADE37-23ED-4A24-A110-F02E4FF1A4FB}" srcId="{4E70CA88-71D4-477A-A869-9F8E9BA18119}" destId="{1BDAF600-62D5-4528-965A-EB9AE2FAD65F}" srcOrd="2" destOrd="0" parTransId="{EDEF8915-E5D4-40E3-A029-C99966460F21}" sibTransId="{7B8E4241-2790-4359-9F57-A63F0E49C3FD}"/>
    <dgm:cxn modelId="{CD1C7945-7DD9-4ADD-A06C-6C00F31755ED}" type="presOf" srcId="{1BDAF600-62D5-4528-965A-EB9AE2FAD65F}" destId="{C920FF7B-B247-4D07-A6FA-BEF60642FE51}" srcOrd="1" destOrd="0" presId="urn:microsoft.com/office/officeart/2005/8/layout/cycle8"/>
    <dgm:cxn modelId="{99BABB86-8102-4AE8-AFC1-42823C6C58A7}" type="presOf" srcId="{6D8389D5-34AD-4078-A2BF-61275B83C5AF}" destId="{6E242F2A-8DEB-4868-984D-724ADE78C8A7}" srcOrd="0" destOrd="0" presId="urn:microsoft.com/office/officeart/2005/8/layout/cycle8"/>
    <dgm:cxn modelId="{057D1889-69B0-4914-BAE6-A7464ADA775F}" type="presOf" srcId="{CB26FDAD-AA7F-4D41-8F83-194C85D9D4D0}" destId="{927DBED9-C666-4528-BDBC-94C34099B395}" srcOrd="0" destOrd="0" presId="urn:microsoft.com/office/officeart/2005/8/layout/cycle8"/>
    <dgm:cxn modelId="{CAEA538A-E315-4404-B983-900265FD521B}" type="presOf" srcId="{CB26FDAD-AA7F-4D41-8F83-194C85D9D4D0}" destId="{613DDADC-97B7-49D0-8D60-6191B49D05E4}" srcOrd="1" destOrd="0" presId="urn:microsoft.com/office/officeart/2005/8/layout/cycle8"/>
    <dgm:cxn modelId="{61A6F8AC-2CA1-4443-B5D9-E22546E64EE7}" srcId="{4E70CA88-71D4-477A-A869-9F8E9BA18119}" destId="{8C800686-801B-4C25-B8D9-5B38C0C51113}" srcOrd="0" destOrd="0" parTransId="{84532419-12AE-4B9B-980E-61F4B9AAA52C}" sibTransId="{659340C0-B453-4008-B940-02439B1AA3A8}"/>
    <dgm:cxn modelId="{947A0ED3-71A8-4552-9308-EE6793E347A4}" type="presOf" srcId="{6D8389D5-34AD-4078-A2BF-61275B83C5AF}" destId="{7E45CD2F-0CBB-48C1-ACE6-C42CC16D80F5}" srcOrd="1" destOrd="0" presId="urn:microsoft.com/office/officeart/2005/8/layout/cycle8"/>
    <dgm:cxn modelId="{B34973E0-2A05-411C-9732-BE052BA91D2C}" type="presOf" srcId="{1BDAF600-62D5-4528-965A-EB9AE2FAD65F}" destId="{59098CEF-ED82-4E66-92A8-9A6B863C91CE}" srcOrd="0" destOrd="0" presId="urn:microsoft.com/office/officeart/2005/8/layout/cycle8"/>
    <dgm:cxn modelId="{D17A1FFA-9A4B-4B60-ADDE-B461E50744AB}" srcId="{4E70CA88-71D4-477A-A869-9F8E9BA18119}" destId="{CB26FDAD-AA7F-4D41-8F83-194C85D9D4D0}" srcOrd="1" destOrd="0" parTransId="{BFFCACD3-058C-49B3-B6D4-D1B876F55EAD}" sibTransId="{717EB3A5-327D-496F-B58D-E4CFC3AF0E4C}"/>
    <dgm:cxn modelId="{B74589FA-5239-433D-9993-D5E8EA1A1E6C}" type="presOf" srcId="{8C800686-801B-4C25-B8D9-5B38C0C51113}" destId="{BDCBB7E7-40D4-4087-BEB1-269EC125C7F2}" srcOrd="0" destOrd="0" presId="urn:microsoft.com/office/officeart/2005/8/layout/cycle8"/>
    <dgm:cxn modelId="{B6A165FB-FAF1-4592-8E19-020BB278E189}" type="presParOf" srcId="{56A81500-0F27-4B8F-9C45-05FB473A31F1}" destId="{BDCBB7E7-40D4-4087-BEB1-269EC125C7F2}" srcOrd="0" destOrd="0" presId="urn:microsoft.com/office/officeart/2005/8/layout/cycle8"/>
    <dgm:cxn modelId="{05BED694-43EC-41DC-9F35-6F8F8F0B3047}" type="presParOf" srcId="{56A81500-0F27-4B8F-9C45-05FB473A31F1}" destId="{560360C5-71CA-4E3A-BF3A-EB2DAB24F898}" srcOrd="1" destOrd="0" presId="urn:microsoft.com/office/officeart/2005/8/layout/cycle8"/>
    <dgm:cxn modelId="{67C051F7-F2EB-4E60-A88C-8A1A6EAF8343}" type="presParOf" srcId="{56A81500-0F27-4B8F-9C45-05FB473A31F1}" destId="{C03D8F68-BFA5-440F-AD95-89E06BA556A5}" srcOrd="2" destOrd="0" presId="urn:microsoft.com/office/officeart/2005/8/layout/cycle8"/>
    <dgm:cxn modelId="{D3EEAB70-64BD-4FC1-844D-0493F5EAAD05}" type="presParOf" srcId="{56A81500-0F27-4B8F-9C45-05FB473A31F1}" destId="{94572D9C-FF58-4454-B11D-9187DC93BA73}" srcOrd="3" destOrd="0" presId="urn:microsoft.com/office/officeart/2005/8/layout/cycle8"/>
    <dgm:cxn modelId="{9113D0F2-3557-4289-9034-08B8F9849218}" type="presParOf" srcId="{56A81500-0F27-4B8F-9C45-05FB473A31F1}" destId="{927DBED9-C666-4528-BDBC-94C34099B395}" srcOrd="4" destOrd="0" presId="urn:microsoft.com/office/officeart/2005/8/layout/cycle8"/>
    <dgm:cxn modelId="{DF0064BB-EED3-44D1-A070-CAD7428574E2}" type="presParOf" srcId="{56A81500-0F27-4B8F-9C45-05FB473A31F1}" destId="{14B6CD5F-2797-45DD-9B9C-B807C0D82AAC}" srcOrd="5" destOrd="0" presId="urn:microsoft.com/office/officeart/2005/8/layout/cycle8"/>
    <dgm:cxn modelId="{D9E79CCD-18B9-488C-BAB2-9C048D5B68A0}" type="presParOf" srcId="{56A81500-0F27-4B8F-9C45-05FB473A31F1}" destId="{6A1564D2-AF39-42EA-AC5B-EF4910AB23ED}" srcOrd="6" destOrd="0" presId="urn:microsoft.com/office/officeart/2005/8/layout/cycle8"/>
    <dgm:cxn modelId="{ADD48E4B-6E42-47C2-A033-BDC59B434DAA}" type="presParOf" srcId="{56A81500-0F27-4B8F-9C45-05FB473A31F1}" destId="{613DDADC-97B7-49D0-8D60-6191B49D05E4}" srcOrd="7" destOrd="0" presId="urn:microsoft.com/office/officeart/2005/8/layout/cycle8"/>
    <dgm:cxn modelId="{2FB013B0-6032-4D64-BEBA-E36D9BD85456}" type="presParOf" srcId="{56A81500-0F27-4B8F-9C45-05FB473A31F1}" destId="{59098CEF-ED82-4E66-92A8-9A6B863C91CE}" srcOrd="8" destOrd="0" presId="urn:microsoft.com/office/officeart/2005/8/layout/cycle8"/>
    <dgm:cxn modelId="{EE8E7B94-8FF8-4CC3-A78D-194E9C86F131}" type="presParOf" srcId="{56A81500-0F27-4B8F-9C45-05FB473A31F1}" destId="{6C6F9B83-2EA8-446F-8D8B-28DD10844C62}" srcOrd="9" destOrd="0" presId="urn:microsoft.com/office/officeart/2005/8/layout/cycle8"/>
    <dgm:cxn modelId="{BEF26645-CD71-4264-8547-A7BE01DE2D6B}" type="presParOf" srcId="{56A81500-0F27-4B8F-9C45-05FB473A31F1}" destId="{1D9E479C-8F3B-44BF-8D03-D313355F2C4E}" srcOrd="10" destOrd="0" presId="urn:microsoft.com/office/officeart/2005/8/layout/cycle8"/>
    <dgm:cxn modelId="{9271673F-CD19-45C0-96CC-FDB36BA573DF}" type="presParOf" srcId="{56A81500-0F27-4B8F-9C45-05FB473A31F1}" destId="{C920FF7B-B247-4D07-A6FA-BEF60642FE51}" srcOrd="11" destOrd="0" presId="urn:microsoft.com/office/officeart/2005/8/layout/cycle8"/>
    <dgm:cxn modelId="{43C9FF41-66A6-47DB-ABC3-4A0E249BABCD}" type="presParOf" srcId="{56A81500-0F27-4B8F-9C45-05FB473A31F1}" destId="{6E242F2A-8DEB-4868-984D-724ADE78C8A7}" srcOrd="12" destOrd="0" presId="urn:microsoft.com/office/officeart/2005/8/layout/cycle8"/>
    <dgm:cxn modelId="{44F61AEE-678A-445F-9F56-A8B8EB34B15B}" type="presParOf" srcId="{56A81500-0F27-4B8F-9C45-05FB473A31F1}" destId="{CF0B0EAC-0CF9-4898-8A56-77A94BCC10B6}" srcOrd="13" destOrd="0" presId="urn:microsoft.com/office/officeart/2005/8/layout/cycle8"/>
    <dgm:cxn modelId="{C6BF0F12-E376-4467-B29E-96EA9FC64C5C}" type="presParOf" srcId="{56A81500-0F27-4B8F-9C45-05FB473A31F1}" destId="{F7EE8D6C-489B-456B-9A72-703B79CFCEF6}" srcOrd="14" destOrd="0" presId="urn:microsoft.com/office/officeart/2005/8/layout/cycle8"/>
    <dgm:cxn modelId="{ABFB6498-75E5-4097-BBA3-7D4732589334}" type="presParOf" srcId="{56A81500-0F27-4B8F-9C45-05FB473A31F1}" destId="{7E45CD2F-0CBB-48C1-ACE6-C42CC16D80F5}" srcOrd="15" destOrd="0" presId="urn:microsoft.com/office/officeart/2005/8/layout/cycle8"/>
    <dgm:cxn modelId="{D7E9C89D-F88E-44F7-A7B9-C53455A2200D}" type="presParOf" srcId="{56A81500-0F27-4B8F-9C45-05FB473A31F1}" destId="{815C2E03-4932-4EDA-8FC2-00A8901196C1}" srcOrd="16" destOrd="0" presId="urn:microsoft.com/office/officeart/2005/8/layout/cycle8"/>
    <dgm:cxn modelId="{B12325D0-1FC5-42D3-8480-2108FC9894CD}" type="presParOf" srcId="{56A81500-0F27-4B8F-9C45-05FB473A31F1}" destId="{95288A20-69A1-4E94-8CDE-7A93A00F9C82}" srcOrd="17" destOrd="0" presId="urn:microsoft.com/office/officeart/2005/8/layout/cycle8"/>
    <dgm:cxn modelId="{2CC22FE8-5875-463B-AEE0-354F8C4CBF35}" type="presParOf" srcId="{56A81500-0F27-4B8F-9C45-05FB473A31F1}" destId="{97769CCA-1364-4F18-989B-5130EA62D4E8}" srcOrd="18" destOrd="0" presId="urn:microsoft.com/office/officeart/2005/8/layout/cycle8"/>
    <dgm:cxn modelId="{5E186238-F41C-4C7F-86DA-C5CF1D32C5C8}" type="presParOf" srcId="{56A81500-0F27-4B8F-9C45-05FB473A31F1}" destId="{9525FA77-B8B3-4084-9E4B-9E88534F4F3A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648E1C-5979-4E96-9B11-19BBA834C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D71FB-F29A-4551-AB0C-C7A1788139BD}">
      <dgm:prSet phldrT="[Text]" custT="1"/>
      <dgm:spPr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r" defTabSz="914400">
            <a:buNone/>
          </a:pPr>
          <a:r>
            <a:rPr lang="pt-BR" sz="3200" b="0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1.3 Regulação TX ADM</a:t>
          </a:r>
        </a:p>
      </dgm:t>
    </dgm:pt>
    <dgm:pt modelId="{6E434B21-E687-4146-A575-01681DBBBC41}" type="parTrans" cxnId="{E07372D8-A618-496F-8C91-84744B077574}">
      <dgm:prSet/>
      <dgm:spPr/>
      <dgm:t>
        <a:bodyPr/>
        <a:lstStyle/>
        <a:p>
          <a:endParaRPr lang="en-US"/>
        </a:p>
      </dgm:t>
    </dgm:pt>
    <dgm:pt modelId="{16C4C80D-00D1-443C-A969-4489A814F229}" type="sibTrans" cxnId="{E07372D8-A618-496F-8C91-84744B077574}">
      <dgm:prSet/>
      <dgm:spPr/>
      <dgm:t>
        <a:bodyPr/>
        <a:lstStyle/>
        <a:p>
          <a:endParaRPr lang="en-US"/>
        </a:p>
      </dgm:t>
    </dgm:pt>
    <dgm:pt modelId="{064591C5-3136-44E9-8DD7-FC67AC975F92}" type="pres">
      <dgm:prSet presAssocID="{66648E1C-5979-4E96-9B11-19BBA834C7B8}" presName="linear" presStyleCnt="0">
        <dgm:presLayoutVars>
          <dgm:animLvl val="lvl"/>
          <dgm:resizeHandles val="exact"/>
        </dgm:presLayoutVars>
      </dgm:prSet>
      <dgm:spPr/>
    </dgm:pt>
    <dgm:pt modelId="{9D570E31-9E0C-460C-A8AB-7B42020FAA41}" type="pres">
      <dgm:prSet presAssocID="{D1ED71FB-F29A-4551-AB0C-C7A1788139BD}" presName="parentText" presStyleLbl="node1" presStyleIdx="0" presStyleCnt="1" custLinFactNeighborX="870" custLinFactNeighborY="-14524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</dgm:ptLst>
  <dgm:cxnLst>
    <dgm:cxn modelId="{E99BB605-97D4-4DE3-8A87-E89FECAFB2F0}" type="presOf" srcId="{66648E1C-5979-4E96-9B11-19BBA834C7B8}" destId="{064591C5-3136-44E9-8DD7-FC67AC975F92}" srcOrd="0" destOrd="0" presId="urn:microsoft.com/office/officeart/2005/8/layout/vList2"/>
    <dgm:cxn modelId="{E07372D8-A618-496F-8C91-84744B077574}" srcId="{66648E1C-5979-4E96-9B11-19BBA834C7B8}" destId="{D1ED71FB-F29A-4551-AB0C-C7A1788139BD}" srcOrd="0" destOrd="0" parTransId="{6E434B21-E687-4146-A575-01681DBBBC41}" sibTransId="{16C4C80D-00D1-443C-A969-4489A814F229}"/>
    <dgm:cxn modelId="{F94AA4EC-CDC9-494C-AE27-2DDBA945432B}" type="presOf" srcId="{D1ED71FB-F29A-4551-AB0C-C7A1788139BD}" destId="{9D570E31-9E0C-460C-A8AB-7B42020FAA41}" srcOrd="0" destOrd="0" presId="urn:microsoft.com/office/officeart/2005/8/layout/vList2"/>
    <dgm:cxn modelId="{62086BCB-0E70-4376-B9D7-D8749DCAD771}" type="presParOf" srcId="{064591C5-3136-44E9-8DD7-FC67AC975F92}" destId="{9D570E31-9E0C-460C-A8AB-7B42020FAA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0CA88-71D4-477A-A869-9F8E9BA1811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C800686-801B-4C25-B8D9-5B38C0C51113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800" dirty="0"/>
            <a:t>Aval. Atuarial: 1) apura CN; 2) soma a TX ADM; 3) divide custo total p/ alíquotas segurados e patronal</a:t>
          </a:r>
        </a:p>
      </dgm:t>
    </dgm:pt>
    <dgm:pt modelId="{84532419-12AE-4B9B-980E-61F4B9AAA52C}" type="parTrans" cxnId="{61A6F8AC-2CA1-4443-B5D9-E22546E64EE7}">
      <dgm:prSet/>
      <dgm:spPr/>
      <dgm:t>
        <a:bodyPr/>
        <a:lstStyle/>
        <a:p>
          <a:endParaRPr lang="pt-BR" sz="1800"/>
        </a:p>
      </dgm:t>
    </dgm:pt>
    <dgm:pt modelId="{659340C0-B453-4008-B940-02439B1AA3A8}" type="sibTrans" cxnId="{61A6F8AC-2CA1-4443-B5D9-E22546E64EE7}">
      <dgm:prSet/>
      <dgm:spPr/>
      <dgm:t>
        <a:bodyPr/>
        <a:lstStyle/>
        <a:p>
          <a:endParaRPr lang="pt-BR" sz="1800"/>
        </a:p>
      </dgm:t>
    </dgm:pt>
    <dgm:pt modelId="{CB26FDAD-AA7F-4D41-8F83-194C85D9D4D0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800" dirty="0"/>
            <a:t>Ao arrecadar as contribuições separa o percentual da taxa em contas separadas (Reserva </a:t>
          </a:r>
          <a:r>
            <a:rPr lang="pt-BR" sz="1800" dirty="0" err="1"/>
            <a:t>Adm</a:t>
          </a:r>
          <a:r>
            <a:rPr lang="pt-BR" sz="1800" dirty="0"/>
            <a:t>)</a:t>
          </a:r>
        </a:p>
      </dgm:t>
    </dgm:pt>
    <dgm:pt modelId="{BFFCACD3-058C-49B3-B6D4-D1B876F55EAD}" type="parTrans" cxnId="{D17A1FFA-9A4B-4B60-ADDE-B461E50744AB}">
      <dgm:prSet/>
      <dgm:spPr/>
      <dgm:t>
        <a:bodyPr/>
        <a:lstStyle/>
        <a:p>
          <a:endParaRPr lang="pt-BR" sz="1800"/>
        </a:p>
      </dgm:t>
    </dgm:pt>
    <dgm:pt modelId="{717EB3A5-327D-496F-B58D-E4CFC3AF0E4C}" type="sibTrans" cxnId="{D17A1FFA-9A4B-4B60-ADDE-B461E50744AB}">
      <dgm:prSet/>
      <dgm:spPr/>
      <dgm:t>
        <a:bodyPr/>
        <a:lstStyle/>
        <a:p>
          <a:endParaRPr lang="pt-BR" sz="1800"/>
        </a:p>
      </dgm:t>
    </dgm:pt>
    <dgm:pt modelId="{1BDAF600-62D5-4528-965A-EB9AE2FAD65F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800" dirty="0"/>
            <a:t>Uso: manutenção e melhoria patrimônio, consultorias (</a:t>
          </a:r>
          <a:r>
            <a:rPr lang="pt-BR" sz="1800" dirty="0" err="1"/>
            <a:t>max</a:t>
          </a:r>
          <a:r>
            <a:rPr lang="pt-BR" sz="1800" dirty="0"/>
            <a:t>. 50% e que contribuam p/ gestão), certificação, ... Podem ser revertidos para benefícios </a:t>
          </a:r>
        </a:p>
      </dgm:t>
    </dgm:pt>
    <dgm:pt modelId="{EDEF8915-E5D4-40E3-A029-C99966460F21}" type="parTrans" cxnId="{559ADE37-23ED-4A24-A110-F02E4FF1A4FB}">
      <dgm:prSet/>
      <dgm:spPr/>
      <dgm:t>
        <a:bodyPr/>
        <a:lstStyle/>
        <a:p>
          <a:endParaRPr lang="pt-BR" sz="1800"/>
        </a:p>
      </dgm:t>
    </dgm:pt>
    <dgm:pt modelId="{7B8E4241-2790-4359-9F57-A63F0E49C3FD}" type="sibTrans" cxnId="{559ADE37-23ED-4A24-A110-F02E4FF1A4FB}">
      <dgm:prSet/>
      <dgm:spPr/>
      <dgm:t>
        <a:bodyPr/>
        <a:lstStyle/>
        <a:p>
          <a:endParaRPr lang="pt-BR" sz="1800"/>
        </a:p>
      </dgm:t>
    </dgm:pt>
    <dgm:pt modelId="{6D8389D5-34AD-4078-A2BF-61275B83C5AF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1800" dirty="0"/>
            <a:t>Define lei % (limite e custeio) TX ADM sobre base cálculo servidores ativos (2%, 2,4%, 3% e 3,6%) + 20% certificação</a:t>
          </a:r>
        </a:p>
      </dgm:t>
    </dgm:pt>
    <dgm:pt modelId="{26B2B3E1-0FAC-46EC-BC1D-FEFB17FD92E5}" type="parTrans" cxnId="{D4F55C2C-0BB3-483B-A3EB-3D72F92FAB96}">
      <dgm:prSet/>
      <dgm:spPr/>
      <dgm:t>
        <a:bodyPr/>
        <a:lstStyle/>
        <a:p>
          <a:endParaRPr lang="pt-BR" sz="1800"/>
        </a:p>
      </dgm:t>
    </dgm:pt>
    <dgm:pt modelId="{5097BE86-DFB2-4789-8D5C-043A72E2AAD4}" type="sibTrans" cxnId="{D4F55C2C-0BB3-483B-A3EB-3D72F92FAB96}">
      <dgm:prSet/>
      <dgm:spPr/>
      <dgm:t>
        <a:bodyPr/>
        <a:lstStyle/>
        <a:p>
          <a:endParaRPr lang="pt-BR" sz="1800"/>
        </a:p>
      </dgm:t>
    </dgm:pt>
    <dgm:pt modelId="{56A81500-0F27-4B8F-9C45-05FB473A31F1}" type="pres">
      <dgm:prSet presAssocID="{4E70CA88-71D4-477A-A869-9F8E9BA18119}" presName="compositeShape" presStyleCnt="0">
        <dgm:presLayoutVars>
          <dgm:chMax val="7"/>
          <dgm:dir/>
          <dgm:resizeHandles val="exact"/>
        </dgm:presLayoutVars>
      </dgm:prSet>
      <dgm:spPr/>
    </dgm:pt>
    <dgm:pt modelId="{BDCBB7E7-40D4-4087-BEB1-269EC125C7F2}" type="pres">
      <dgm:prSet presAssocID="{4E70CA88-71D4-477A-A869-9F8E9BA18119}" presName="wedge1" presStyleLbl="node1" presStyleIdx="0" presStyleCnt="4"/>
      <dgm:spPr/>
    </dgm:pt>
    <dgm:pt modelId="{560360C5-71CA-4E3A-BF3A-EB2DAB24F898}" type="pres">
      <dgm:prSet presAssocID="{4E70CA88-71D4-477A-A869-9F8E9BA18119}" presName="dummy1a" presStyleCnt="0"/>
      <dgm:spPr/>
    </dgm:pt>
    <dgm:pt modelId="{C03D8F68-BFA5-440F-AD95-89E06BA556A5}" type="pres">
      <dgm:prSet presAssocID="{4E70CA88-71D4-477A-A869-9F8E9BA18119}" presName="dummy1b" presStyleCnt="0"/>
      <dgm:spPr/>
    </dgm:pt>
    <dgm:pt modelId="{94572D9C-FF58-4454-B11D-9187DC93BA73}" type="pres">
      <dgm:prSet presAssocID="{4E70CA88-71D4-477A-A869-9F8E9BA1811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27DBED9-C666-4528-BDBC-94C34099B395}" type="pres">
      <dgm:prSet presAssocID="{4E70CA88-71D4-477A-A869-9F8E9BA18119}" presName="wedge2" presStyleLbl="node1" presStyleIdx="1" presStyleCnt="4"/>
      <dgm:spPr/>
    </dgm:pt>
    <dgm:pt modelId="{14B6CD5F-2797-45DD-9B9C-B807C0D82AAC}" type="pres">
      <dgm:prSet presAssocID="{4E70CA88-71D4-477A-A869-9F8E9BA18119}" presName="dummy2a" presStyleCnt="0"/>
      <dgm:spPr/>
    </dgm:pt>
    <dgm:pt modelId="{6A1564D2-AF39-42EA-AC5B-EF4910AB23ED}" type="pres">
      <dgm:prSet presAssocID="{4E70CA88-71D4-477A-A869-9F8E9BA18119}" presName="dummy2b" presStyleCnt="0"/>
      <dgm:spPr/>
    </dgm:pt>
    <dgm:pt modelId="{613DDADC-97B7-49D0-8D60-6191B49D05E4}" type="pres">
      <dgm:prSet presAssocID="{4E70CA88-71D4-477A-A869-9F8E9BA1811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9098CEF-ED82-4E66-92A8-9A6B863C91CE}" type="pres">
      <dgm:prSet presAssocID="{4E70CA88-71D4-477A-A869-9F8E9BA18119}" presName="wedge3" presStyleLbl="node1" presStyleIdx="2" presStyleCnt="4"/>
      <dgm:spPr/>
    </dgm:pt>
    <dgm:pt modelId="{6C6F9B83-2EA8-446F-8D8B-28DD10844C62}" type="pres">
      <dgm:prSet presAssocID="{4E70CA88-71D4-477A-A869-9F8E9BA18119}" presName="dummy3a" presStyleCnt="0"/>
      <dgm:spPr/>
    </dgm:pt>
    <dgm:pt modelId="{1D9E479C-8F3B-44BF-8D03-D313355F2C4E}" type="pres">
      <dgm:prSet presAssocID="{4E70CA88-71D4-477A-A869-9F8E9BA18119}" presName="dummy3b" presStyleCnt="0"/>
      <dgm:spPr/>
    </dgm:pt>
    <dgm:pt modelId="{C920FF7B-B247-4D07-A6FA-BEF60642FE51}" type="pres">
      <dgm:prSet presAssocID="{4E70CA88-71D4-477A-A869-9F8E9BA1811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242F2A-8DEB-4868-984D-724ADE78C8A7}" type="pres">
      <dgm:prSet presAssocID="{4E70CA88-71D4-477A-A869-9F8E9BA18119}" presName="wedge4" presStyleLbl="node1" presStyleIdx="3" presStyleCnt="4"/>
      <dgm:spPr/>
    </dgm:pt>
    <dgm:pt modelId="{CF0B0EAC-0CF9-4898-8A56-77A94BCC10B6}" type="pres">
      <dgm:prSet presAssocID="{4E70CA88-71D4-477A-A869-9F8E9BA18119}" presName="dummy4a" presStyleCnt="0"/>
      <dgm:spPr/>
    </dgm:pt>
    <dgm:pt modelId="{F7EE8D6C-489B-456B-9A72-703B79CFCEF6}" type="pres">
      <dgm:prSet presAssocID="{4E70CA88-71D4-477A-A869-9F8E9BA18119}" presName="dummy4b" presStyleCnt="0"/>
      <dgm:spPr/>
    </dgm:pt>
    <dgm:pt modelId="{7E45CD2F-0CBB-48C1-ACE6-C42CC16D80F5}" type="pres">
      <dgm:prSet presAssocID="{4E70CA88-71D4-477A-A869-9F8E9BA1811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15C2E03-4932-4EDA-8FC2-00A8901196C1}" type="pres">
      <dgm:prSet presAssocID="{659340C0-B453-4008-B940-02439B1AA3A8}" presName="arrowWedge1" presStyleLbl="fgSibTrans2D1" presStyleIdx="0" presStyleCnt="4"/>
      <dgm:spPr/>
    </dgm:pt>
    <dgm:pt modelId="{95288A20-69A1-4E94-8CDE-7A93A00F9C82}" type="pres">
      <dgm:prSet presAssocID="{717EB3A5-327D-496F-B58D-E4CFC3AF0E4C}" presName="arrowWedge2" presStyleLbl="fgSibTrans2D1" presStyleIdx="1" presStyleCnt="4"/>
      <dgm:spPr/>
    </dgm:pt>
    <dgm:pt modelId="{97769CCA-1364-4F18-989B-5130EA62D4E8}" type="pres">
      <dgm:prSet presAssocID="{7B8E4241-2790-4359-9F57-A63F0E49C3FD}" presName="arrowWedge3" presStyleLbl="fgSibTrans2D1" presStyleIdx="2" presStyleCnt="4"/>
      <dgm:spPr/>
    </dgm:pt>
    <dgm:pt modelId="{9525FA77-B8B3-4084-9E4B-9E88534F4F3A}" type="pres">
      <dgm:prSet presAssocID="{5097BE86-DFB2-4789-8D5C-043A72E2AAD4}" presName="arrowWedge4" presStyleLbl="fgSibTrans2D1" presStyleIdx="3" presStyleCnt="4"/>
      <dgm:spPr/>
    </dgm:pt>
  </dgm:ptLst>
  <dgm:cxnLst>
    <dgm:cxn modelId="{853C9402-0511-4EB1-A8B4-0125C0D61542}" type="presOf" srcId="{4E70CA88-71D4-477A-A869-9F8E9BA18119}" destId="{56A81500-0F27-4B8F-9C45-05FB473A31F1}" srcOrd="0" destOrd="0" presId="urn:microsoft.com/office/officeart/2005/8/layout/cycle8"/>
    <dgm:cxn modelId="{69973221-0BE7-42EC-AD48-23D71528F0A5}" type="presOf" srcId="{1BDAF600-62D5-4528-965A-EB9AE2FAD65F}" destId="{C920FF7B-B247-4D07-A6FA-BEF60642FE51}" srcOrd="1" destOrd="0" presId="urn:microsoft.com/office/officeart/2005/8/layout/cycle8"/>
    <dgm:cxn modelId="{D4F55C2C-0BB3-483B-A3EB-3D72F92FAB96}" srcId="{4E70CA88-71D4-477A-A869-9F8E9BA18119}" destId="{6D8389D5-34AD-4078-A2BF-61275B83C5AF}" srcOrd="3" destOrd="0" parTransId="{26B2B3E1-0FAC-46EC-BC1D-FEFB17FD92E5}" sibTransId="{5097BE86-DFB2-4789-8D5C-043A72E2AAD4}"/>
    <dgm:cxn modelId="{559ADE37-23ED-4A24-A110-F02E4FF1A4FB}" srcId="{4E70CA88-71D4-477A-A869-9F8E9BA18119}" destId="{1BDAF600-62D5-4528-965A-EB9AE2FAD65F}" srcOrd="2" destOrd="0" parTransId="{EDEF8915-E5D4-40E3-A029-C99966460F21}" sibTransId="{7B8E4241-2790-4359-9F57-A63F0E49C3FD}"/>
    <dgm:cxn modelId="{751D7B3B-4BFC-4638-8E70-48B8FAD49FA6}" type="presOf" srcId="{1BDAF600-62D5-4528-965A-EB9AE2FAD65F}" destId="{59098CEF-ED82-4E66-92A8-9A6B863C91CE}" srcOrd="0" destOrd="0" presId="urn:microsoft.com/office/officeart/2005/8/layout/cycle8"/>
    <dgm:cxn modelId="{4E02855D-9A72-4082-901A-29EC70018FAC}" type="presOf" srcId="{8C800686-801B-4C25-B8D9-5B38C0C51113}" destId="{BDCBB7E7-40D4-4087-BEB1-269EC125C7F2}" srcOrd="0" destOrd="0" presId="urn:microsoft.com/office/officeart/2005/8/layout/cycle8"/>
    <dgm:cxn modelId="{C3220A53-07E8-4070-9912-FE7DF475AB0E}" type="presOf" srcId="{8C800686-801B-4C25-B8D9-5B38C0C51113}" destId="{94572D9C-FF58-4454-B11D-9187DC93BA73}" srcOrd="1" destOrd="0" presId="urn:microsoft.com/office/officeart/2005/8/layout/cycle8"/>
    <dgm:cxn modelId="{61A6F8AC-2CA1-4443-B5D9-E22546E64EE7}" srcId="{4E70CA88-71D4-477A-A869-9F8E9BA18119}" destId="{8C800686-801B-4C25-B8D9-5B38C0C51113}" srcOrd="0" destOrd="0" parTransId="{84532419-12AE-4B9B-980E-61F4B9AAA52C}" sibTransId="{659340C0-B453-4008-B940-02439B1AA3A8}"/>
    <dgm:cxn modelId="{DEFC8BD2-8B5E-4AF6-9BC7-21DBD08F86C2}" type="presOf" srcId="{CB26FDAD-AA7F-4D41-8F83-194C85D9D4D0}" destId="{613DDADC-97B7-49D0-8D60-6191B49D05E4}" srcOrd="1" destOrd="0" presId="urn:microsoft.com/office/officeart/2005/8/layout/cycle8"/>
    <dgm:cxn modelId="{9F82C4EC-3D60-49E7-B27C-69DDC30A4211}" type="presOf" srcId="{6D8389D5-34AD-4078-A2BF-61275B83C5AF}" destId="{6E242F2A-8DEB-4868-984D-724ADE78C8A7}" srcOrd="0" destOrd="0" presId="urn:microsoft.com/office/officeart/2005/8/layout/cycle8"/>
    <dgm:cxn modelId="{D17A1FFA-9A4B-4B60-ADDE-B461E50744AB}" srcId="{4E70CA88-71D4-477A-A869-9F8E9BA18119}" destId="{CB26FDAD-AA7F-4D41-8F83-194C85D9D4D0}" srcOrd="1" destOrd="0" parTransId="{BFFCACD3-058C-49B3-B6D4-D1B876F55EAD}" sibTransId="{717EB3A5-327D-496F-B58D-E4CFC3AF0E4C}"/>
    <dgm:cxn modelId="{7C768AFF-1A57-4D86-8D76-4A4D8AF3F030}" type="presOf" srcId="{CB26FDAD-AA7F-4D41-8F83-194C85D9D4D0}" destId="{927DBED9-C666-4528-BDBC-94C34099B395}" srcOrd="0" destOrd="0" presId="urn:microsoft.com/office/officeart/2005/8/layout/cycle8"/>
    <dgm:cxn modelId="{9864F3FF-F038-46C2-A920-D7323F23DAD6}" type="presOf" srcId="{6D8389D5-34AD-4078-A2BF-61275B83C5AF}" destId="{7E45CD2F-0CBB-48C1-ACE6-C42CC16D80F5}" srcOrd="1" destOrd="0" presId="urn:microsoft.com/office/officeart/2005/8/layout/cycle8"/>
    <dgm:cxn modelId="{0A740D8C-C72C-48AE-A294-F11B5D3C1AF9}" type="presParOf" srcId="{56A81500-0F27-4B8F-9C45-05FB473A31F1}" destId="{BDCBB7E7-40D4-4087-BEB1-269EC125C7F2}" srcOrd="0" destOrd="0" presId="urn:microsoft.com/office/officeart/2005/8/layout/cycle8"/>
    <dgm:cxn modelId="{E752ECFD-F8CF-4D2C-84DC-38EC75BEB424}" type="presParOf" srcId="{56A81500-0F27-4B8F-9C45-05FB473A31F1}" destId="{560360C5-71CA-4E3A-BF3A-EB2DAB24F898}" srcOrd="1" destOrd="0" presId="urn:microsoft.com/office/officeart/2005/8/layout/cycle8"/>
    <dgm:cxn modelId="{C096F0CB-11C2-4429-BFC7-193EC6FFB38F}" type="presParOf" srcId="{56A81500-0F27-4B8F-9C45-05FB473A31F1}" destId="{C03D8F68-BFA5-440F-AD95-89E06BA556A5}" srcOrd="2" destOrd="0" presId="urn:microsoft.com/office/officeart/2005/8/layout/cycle8"/>
    <dgm:cxn modelId="{5AA65212-63F0-41DC-9069-3451EF02CCFC}" type="presParOf" srcId="{56A81500-0F27-4B8F-9C45-05FB473A31F1}" destId="{94572D9C-FF58-4454-B11D-9187DC93BA73}" srcOrd="3" destOrd="0" presId="urn:microsoft.com/office/officeart/2005/8/layout/cycle8"/>
    <dgm:cxn modelId="{7A5CED89-9253-4E01-A88C-D00236B42353}" type="presParOf" srcId="{56A81500-0F27-4B8F-9C45-05FB473A31F1}" destId="{927DBED9-C666-4528-BDBC-94C34099B395}" srcOrd="4" destOrd="0" presId="urn:microsoft.com/office/officeart/2005/8/layout/cycle8"/>
    <dgm:cxn modelId="{B9466622-AAAF-41BD-AAF1-58D8BB92359F}" type="presParOf" srcId="{56A81500-0F27-4B8F-9C45-05FB473A31F1}" destId="{14B6CD5F-2797-45DD-9B9C-B807C0D82AAC}" srcOrd="5" destOrd="0" presId="urn:microsoft.com/office/officeart/2005/8/layout/cycle8"/>
    <dgm:cxn modelId="{635E8DBF-692C-4236-9E51-71AA324BAEDC}" type="presParOf" srcId="{56A81500-0F27-4B8F-9C45-05FB473A31F1}" destId="{6A1564D2-AF39-42EA-AC5B-EF4910AB23ED}" srcOrd="6" destOrd="0" presId="urn:microsoft.com/office/officeart/2005/8/layout/cycle8"/>
    <dgm:cxn modelId="{1A6F2033-7BE2-4D08-B027-E3C504CF2A7B}" type="presParOf" srcId="{56A81500-0F27-4B8F-9C45-05FB473A31F1}" destId="{613DDADC-97B7-49D0-8D60-6191B49D05E4}" srcOrd="7" destOrd="0" presId="urn:microsoft.com/office/officeart/2005/8/layout/cycle8"/>
    <dgm:cxn modelId="{9E64D9EE-8DAE-4841-965C-EA16A9B6C1EA}" type="presParOf" srcId="{56A81500-0F27-4B8F-9C45-05FB473A31F1}" destId="{59098CEF-ED82-4E66-92A8-9A6B863C91CE}" srcOrd="8" destOrd="0" presId="urn:microsoft.com/office/officeart/2005/8/layout/cycle8"/>
    <dgm:cxn modelId="{A8F1294C-5C56-439F-BBF1-81485B0799B7}" type="presParOf" srcId="{56A81500-0F27-4B8F-9C45-05FB473A31F1}" destId="{6C6F9B83-2EA8-446F-8D8B-28DD10844C62}" srcOrd="9" destOrd="0" presId="urn:microsoft.com/office/officeart/2005/8/layout/cycle8"/>
    <dgm:cxn modelId="{11FB6D5E-45CB-44A3-9920-F66A92BF59A8}" type="presParOf" srcId="{56A81500-0F27-4B8F-9C45-05FB473A31F1}" destId="{1D9E479C-8F3B-44BF-8D03-D313355F2C4E}" srcOrd="10" destOrd="0" presId="urn:microsoft.com/office/officeart/2005/8/layout/cycle8"/>
    <dgm:cxn modelId="{1F235311-A65F-480A-9B26-D709FDB7889E}" type="presParOf" srcId="{56A81500-0F27-4B8F-9C45-05FB473A31F1}" destId="{C920FF7B-B247-4D07-A6FA-BEF60642FE51}" srcOrd="11" destOrd="0" presId="urn:microsoft.com/office/officeart/2005/8/layout/cycle8"/>
    <dgm:cxn modelId="{61D1975A-196C-4EFE-B076-07853BBD097E}" type="presParOf" srcId="{56A81500-0F27-4B8F-9C45-05FB473A31F1}" destId="{6E242F2A-8DEB-4868-984D-724ADE78C8A7}" srcOrd="12" destOrd="0" presId="urn:microsoft.com/office/officeart/2005/8/layout/cycle8"/>
    <dgm:cxn modelId="{93AD38B3-7B61-4AF7-A5BC-82F3F0E183E0}" type="presParOf" srcId="{56A81500-0F27-4B8F-9C45-05FB473A31F1}" destId="{CF0B0EAC-0CF9-4898-8A56-77A94BCC10B6}" srcOrd="13" destOrd="0" presId="urn:microsoft.com/office/officeart/2005/8/layout/cycle8"/>
    <dgm:cxn modelId="{03A4B287-A2E6-462A-81A8-3B154A72A3C7}" type="presParOf" srcId="{56A81500-0F27-4B8F-9C45-05FB473A31F1}" destId="{F7EE8D6C-489B-456B-9A72-703B79CFCEF6}" srcOrd="14" destOrd="0" presId="urn:microsoft.com/office/officeart/2005/8/layout/cycle8"/>
    <dgm:cxn modelId="{591EA4B5-414D-4352-9F4B-81D0FB2EBE1F}" type="presParOf" srcId="{56A81500-0F27-4B8F-9C45-05FB473A31F1}" destId="{7E45CD2F-0CBB-48C1-ACE6-C42CC16D80F5}" srcOrd="15" destOrd="0" presId="urn:microsoft.com/office/officeart/2005/8/layout/cycle8"/>
    <dgm:cxn modelId="{8728724F-F542-4D02-96F5-ABE1FF12B2B5}" type="presParOf" srcId="{56A81500-0F27-4B8F-9C45-05FB473A31F1}" destId="{815C2E03-4932-4EDA-8FC2-00A8901196C1}" srcOrd="16" destOrd="0" presId="urn:microsoft.com/office/officeart/2005/8/layout/cycle8"/>
    <dgm:cxn modelId="{3A51C119-7EC5-41D1-BEBD-94627442216F}" type="presParOf" srcId="{56A81500-0F27-4B8F-9C45-05FB473A31F1}" destId="{95288A20-69A1-4E94-8CDE-7A93A00F9C82}" srcOrd="17" destOrd="0" presId="urn:microsoft.com/office/officeart/2005/8/layout/cycle8"/>
    <dgm:cxn modelId="{8F6E54FD-72C4-4A4A-8B29-070962096DE4}" type="presParOf" srcId="{56A81500-0F27-4B8F-9C45-05FB473A31F1}" destId="{97769CCA-1364-4F18-989B-5130EA62D4E8}" srcOrd="18" destOrd="0" presId="urn:microsoft.com/office/officeart/2005/8/layout/cycle8"/>
    <dgm:cxn modelId="{9D90B7CB-52B0-46DC-B3C2-5ABE8B01BBFA}" type="presParOf" srcId="{56A81500-0F27-4B8F-9C45-05FB473A31F1}" destId="{9525FA77-B8B3-4084-9E4B-9E88534F4F3A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648E1C-5979-4E96-9B11-19BBA834C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D71FB-F29A-4551-AB0C-C7A1788139BD}">
      <dgm:prSet phldrT="[Text]" custT="1"/>
      <dgm:spPr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r" defTabSz="914400">
            <a:buNone/>
          </a:pPr>
          <a:r>
            <a:rPr lang="pt-BR" sz="3200" b="0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1.4 Regulação – Compensação</a:t>
          </a:r>
        </a:p>
      </dgm:t>
    </dgm:pt>
    <dgm:pt modelId="{6E434B21-E687-4146-A575-01681DBBBC41}" type="parTrans" cxnId="{E07372D8-A618-496F-8C91-84744B07757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16C4C80D-00D1-443C-A969-4489A814F229}" type="sibTrans" cxnId="{E07372D8-A618-496F-8C91-84744B07757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064591C5-3136-44E9-8DD7-FC67AC975F92}" type="pres">
      <dgm:prSet presAssocID="{66648E1C-5979-4E96-9B11-19BBA834C7B8}" presName="linear" presStyleCnt="0">
        <dgm:presLayoutVars>
          <dgm:animLvl val="lvl"/>
          <dgm:resizeHandles val="exact"/>
        </dgm:presLayoutVars>
      </dgm:prSet>
      <dgm:spPr/>
    </dgm:pt>
    <dgm:pt modelId="{9D570E31-9E0C-460C-A8AB-7B42020FAA41}" type="pres">
      <dgm:prSet presAssocID="{D1ED71FB-F29A-4551-AB0C-C7A1788139BD}" presName="parentText" presStyleLbl="node1" presStyleIdx="0" presStyleCnt="1" custLinFactNeighborX="870" custLinFactNeighborY="-14524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</dgm:ptLst>
  <dgm:cxnLst>
    <dgm:cxn modelId="{9AC7DE11-50A2-4FCE-A785-55C7D7A2E43B}" type="presOf" srcId="{D1ED71FB-F29A-4551-AB0C-C7A1788139BD}" destId="{9D570E31-9E0C-460C-A8AB-7B42020FAA41}" srcOrd="0" destOrd="0" presId="urn:microsoft.com/office/officeart/2005/8/layout/vList2"/>
    <dgm:cxn modelId="{6A60AB62-92D1-4A23-8F4E-D931C84D7C39}" type="presOf" srcId="{66648E1C-5979-4E96-9B11-19BBA834C7B8}" destId="{064591C5-3136-44E9-8DD7-FC67AC975F92}" srcOrd="0" destOrd="0" presId="urn:microsoft.com/office/officeart/2005/8/layout/vList2"/>
    <dgm:cxn modelId="{E07372D8-A618-496F-8C91-84744B077574}" srcId="{66648E1C-5979-4E96-9B11-19BBA834C7B8}" destId="{D1ED71FB-F29A-4551-AB0C-C7A1788139BD}" srcOrd="0" destOrd="0" parTransId="{6E434B21-E687-4146-A575-01681DBBBC41}" sibTransId="{16C4C80D-00D1-443C-A969-4489A814F229}"/>
    <dgm:cxn modelId="{F021232F-A798-4AA4-B89A-37A31C78BBA8}" type="presParOf" srcId="{064591C5-3136-44E9-8DD7-FC67AC975F92}" destId="{9D570E31-9E0C-460C-A8AB-7B42020FAA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6648E1C-5979-4E96-9B11-19BBA834C7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ED71FB-F29A-4551-AB0C-C7A1788139BD}">
      <dgm:prSet phldrT="[Text]" custT="1"/>
      <dgm:spPr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 lIns="2743200"/>
        <a:lstStyle/>
        <a:p>
          <a:pPr algn="r" defTabSz="914400">
            <a:buNone/>
          </a:pPr>
          <a:r>
            <a:rPr lang="pt-BR" sz="3200" b="0" i="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1.4 Regulação – Compensação</a:t>
          </a:r>
        </a:p>
      </dgm:t>
    </dgm:pt>
    <dgm:pt modelId="{6E434B21-E687-4146-A575-01681DBBBC41}" type="parTrans" cxnId="{E07372D8-A618-496F-8C91-84744B07757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16C4C80D-00D1-443C-A969-4489A814F229}" type="sibTrans" cxnId="{E07372D8-A618-496F-8C91-84744B077574}">
      <dgm:prSet/>
      <dgm:spPr/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064591C5-3136-44E9-8DD7-FC67AC975F92}" type="pres">
      <dgm:prSet presAssocID="{66648E1C-5979-4E96-9B11-19BBA834C7B8}" presName="linear" presStyleCnt="0">
        <dgm:presLayoutVars>
          <dgm:animLvl val="lvl"/>
          <dgm:resizeHandles val="exact"/>
        </dgm:presLayoutVars>
      </dgm:prSet>
      <dgm:spPr/>
    </dgm:pt>
    <dgm:pt modelId="{9D570E31-9E0C-460C-A8AB-7B42020FAA41}" type="pres">
      <dgm:prSet presAssocID="{D1ED71FB-F29A-4551-AB0C-C7A1788139BD}" presName="parentText" presStyleLbl="node1" presStyleIdx="0" presStyleCnt="1" custLinFactNeighborX="870" custLinFactNeighborY="-14524">
        <dgm:presLayoutVars>
          <dgm:chMax val="0"/>
          <dgm:bulletEnabled val="1"/>
        </dgm:presLayoutVars>
      </dgm:prSet>
      <dgm:spPr>
        <a:prstGeom prst="round2DiagRect">
          <a:avLst/>
        </a:prstGeom>
      </dgm:spPr>
    </dgm:pt>
  </dgm:ptLst>
  <dgm:cxnLst>
    <dgm:cxn modelId="{007B6C27-B611-46BF-91B0-728A431DEBB5}" type="presOf" srcId="{66648E1C-5979-4E96-9B11-19BBA834C7B8}" destId="{064591C5-3136-44E9-8DD7-FC67AC975F92}" srcOrd="0" destOrd="0" presId="urn:microsoft.com/office/officeart/2005/8/layout/vList2"/>
    <dgm:cxn modelId="{3CC07D68-4061-4E01-8927-D13A6BB37349}" type="presOf" srcId="{D1ED71FB-F29A-4551-AB0C-C7A1788139BD}" destId="{9D570E31-9E0C-460C-A8AB-7B42020FAA41}" srcOrd="0" destOrd="0" presId="urn:microsoft.com/office/officeart/2005/8/layout/vList2"/>
    <dgm:cxn modelId="{E07372D8-A618-496F-8C91-84744B077574}" srcId="{66648E1C-5979-4E96-9B11-19BBA834C7B8}" destId="{D1ED71FB-F29A-4551-AB0C-C7A1788139BD}" srcOrd="0" destOrd="0" parTransId="{6E434B21-E687-4146-A575-01681DBBBC41}" sibTransId="{16C4C80D-00D1-443C-A969-4489A814F229}"/>
    <dgm:cxn modelId="{27E5B0D5-B152-4E25-883C-47BD29A91F70}" type="presParOf" srcId="{064591C5-3136-44E9-8DD7-FC67AC975F92}" destId="{9D570E31-9E0C-460C-A8AB-7B42020FAA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0E31-9E0C-460C-A8AB-7B42020FAA41}">
      <dsp:nvSpPr>
        <dsp:cNvPr id="0" name=""/>
        <dsp:cNvSpPr/>
      </dsp:nvSpPr>
      <dsp:spPr>
        <a:xfrm>
          <a:off x="0" y="3951"/>
          <a:ext cx="9144000" cy="679569"/>
        </a:xfrm>
        <a:prstGeom prst="round2DiagRect">
          <a:avLst/>
        </a:prstGeom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 - Regulação</a:t>
          </a:r>
        </a:p>
      </dsp:txBody>
      <dsp:txXfrm>
        <a:off x="33174" y="37125"/>
        <a:ext cx="9077652" cy="613221"/>
      </dsp:txXfrm>
    </dsp:sp>
    <dsp:sp modelId="{C83FBA1B-B38F-437C-A4D7-414C5850125B}">
      <dsp:nvSpPr>
        <dsp:cNvPr id="0" name=""/>
        <dsp:cNvSpPr/>
      </dsp:nvSpPr>
      <dsp:spPr>
        <a:xfrm>
          <a:off x="0" y="683521"/>
          <a:ext cx="9144000" cy="1221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4720" tIns="182880" rIns="156464" bIns="1828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Consultas públicas...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Compensação;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Taxa de Administração;</a:t>
          </a:r>
        </a:p>
      </dsp:txBody>
      <dsp:txXfrm>
        <a:off x="0" y="683521"/>
        <a:ext cx="9144000" cy="1221399"/>
      </dsp:txXfrm>
    </dsp:sp>
    <dsp:sp modelId="{755BC73E-CD31-4BF5-B1C5-4A4ACAA7115F}">
      <dsp:nvSpPr>
        <dsp:cNvPr id="0" name=""/>
        <dsp:cNvSpPr/>
      </dsp:nvSpPr>
      <dsp:spPr>
        <a:xfrm>
          <a:off x="0" y="1904921"/>
          <a:ext cx="9144000" cy="679569"/>
        </a:xfrm>
        <a:prstGeom prst="round2DiagRect">
          <a:avLst/>
        </a:prstGeom>
        <a:gradFill rotWithShape="0">
          <a:gsLst>
            <a:gs pos="0">
              <a:schemeClr val="accent1">
                <a:alpha val="10000"/>
              </a:schemeClr>
            </a:gs>
            <a:gs pos="100000">
              <a:schemeClr val="accent1"/>
            </a:gs>
          </a:gsLst>
          <a:lin ang="0" scaled="1"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i="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II - Sustentabilidade</a:t>
          </a:r>
        </a:p>
      </dsp:txBody>
      <dsp:txXfrm>
        <a:off x="33174" y="1938095"/>
        <a:ext cx="9077652" cy="613221"/>
      </dsp:txXfrm>
    </dsp:sp>
    <dsp:sp modelId="{7446473B-C5F4-406F-AC14-BD4F036A6A94}">
      <dsp:nvSpPr>
        <dsp:cNvPr id="0" name=""/>
        <dsp:cNvSpPr/>
      </dsp:nvSpPr>
      <dsp:spPr>
        <a:xfrm>
          <a:off x="0" y="2584490"/>
          <a:ext cx="9144000" cy="156491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4720" tIns="182880" rIns="156464" bIns="182880" numCol="1" spcCol="1270" anchor="ctr" anchorCtr="0">
          <a:noAutofit/>
        </a:bodyPr>
        <a:lstStyle/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Problemas de repasses</a:t>
          </a:r>
        </a:p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Volatilidade/mudanças carteiras</a:t>
          </a:r>
        </a:p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Postergação ‘reformas’</a:t>
          </a:r>
        </a:p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Aumento da concessão benefícios?</a:t>
          </a:r>
        </a:p>
      </dsp:txBody>
      <dsp:txXfrm>
        <a:off x="0" y="2584490"/>
        <a:ext cx="9144000" cy="1564918"/>
      </dsp:txXfrm>
    </dsp:sp>
    <dsp:sp modelId="{396B8186-5A51-43CF-804C-BC101821A790}">
      <dsp:nvSpPr>
        <dsp:cNvPr id="0" name=""/>
        <dsp:cNvSpPr/>
      </dsp:nvSpPr>
      <dsp:spPr>
        <a:xfrm>
          <a:off x="0" y="4149409"/>
          <a:ext cx="9144000" cy="679569"/>
        </a:xfrm>
        <a:prstGeom prst="round2DiagRect">
          <a:avLst/>
        </a:prstGeom>
        <a:solidFill>
          <a:srgbClr val="002060"/>
        </a:soli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III - Gestão</a:t>
          </a:r>
        </a:p>
      </dsp:txBody>
      <dsp:txXfrm>
        <a:off x="33174" y="4182583"/>
        <a:ext cx="9077652" cy="613221"/>
      </dsp:txXfrm>
    </dsp:sp>
    <dsp:sp modelId="{48EDEDC3-1590-451D-A055-5F7567D62FD1}">
      <dsp:nvSpPr>
        <dsp:cNvPr id="0" name=""/>
        <dsp:cNvSpPr/>
      </dsp:nvSpPr>
      <dsp:spPr>
        <a:xfrm>
          <a:off x="0" y="4828978"/>
          <a:ext cx="9144000" cy="1908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4720" tIns="182880" rIns="156464" bIns="182880" numCol="1" spcCol="1270" anchor="ctr" anchorCtr="0">
          <a:noAutofit/>
        </a:bodyPr>
        <a:lstStyle/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Pró-Gestão</a:t>
          </a:r>
        </a:p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Certificação profissional</a:t>
          </a:r>
        </a:p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Taxa de </a:t>
          </a:r>
          <a:r>
            <a:rPr lang="pt-BR" sz="2200" b="1" i="0" kern="1200" dirty="0" err="1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Adm</a:t>
          </a: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; </a:t>
          </a:r>
        </a:p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Perfil Atuarial e ISP</a:t>
          </a:r>
        </a:p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200" b="1" i="0" kern="1200" dirty="0">
              <a:solidFill>
                <a:schemeClr val="tx1"/>
              </a:solidFill>
              <a:latin typeface="Franklin Gothic Medium Cond"/>
              <a:ea typeface="+mn-ea"/>
              <a:cs typeface="+mn-cs"/>
            </a:rPr>
            <a:t>Comunicação/interação</a:t>
          </a:r>
        </a:p>
      </dsp:txBody>
      <dsp:txXfrm>
        <a:off x="0" y="4828978"/>
        <a:ext cx="9144000" cy="19084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5819F-A12C-4549-BFD1-46C9C4B9D0A6}">
      <dsp:nvSpPr>
        <dsp:cNvPr id="0" name=""/>
        <dsp:cNvSpPr/>
      </dsp:nvSpPr>
      <dsp:spPr>
        <a:xfrm>
          <a:off x="3174" y="0"/>
          <a:ext cx="707370" cy="70737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C3DB5-D9EE-49FE-A830-21881C7FE828}">
      <dsp:nvSpPr>
        <dsp:cNvPr id="0" name=""/>
        <dsp:cNvSpPr/>
      </dsp:nvSpPr>
      <dsp:spPr>
        <a:xfrm>
          <a:off x="73911" y="70737"/>
          <a:ext cx="565896" cy="565896"/>
        </a:xfrm>
        <a:prstGeom prst="chord">
          <a:avLst>
            <a:gd name="adj1" fmla="val 1168272"/>
            <a:gd name="adj2" fmla="val 96317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D9491-71B8-4A12-A84A-CB85DE0DDD17}">
      <dsp:nvSpPr>
        <dsp:cNvPr id="0" name=""/>
        <dsp:cNvSpPr/>
      </dsp:nvSpPr>
      <dsp:spPr>
        <a:xfrm>
          <a:off x="857913" y="707370"/>
          <a:ext cx="2092637" cy="297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1</a:t>
          </a:r>
        </a:p>
      </dsp:txBody>
      <dsp:txXfrm>
        <a:off x="857913" y="707370"/>
        <a:ext cx="2092637" cy="2976851"/>
      </dsp:txXfrm>
    </dsp:sp>
    <dsp:sp modelId="{FA236D36-E693-43E0-B36E-DC07E0BA0114}">
      <dsp:nvSpPr>
        <dsp:cNvPr id="0" name=""/>
        <dsp:cNvSpPr/>
      </dsp:nvSpPr>
      <dsp:spPr>
        <a:xfrm>
          <a:off x="857913" y="0"/>
          <a:ext cx="2092637" cy="70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CAPITAIS</a:t>
          </a:r>
        </a:p>
      </dsp:txBody>
      <dsp:txXfrm>
        <a:off x="857913" y="0"/>
        <a:ext cx="2092637" cy="707370"/>
      </dsp:txXfrm>
    </dsp:sp>
    <dsp:sp modelId="{7222739E-E509-44B7-B2F9-6A3729741F00}">
      <dsp:nvSpPr>
        <dsp:cNvPr id="0" name=""/>
        <dsp:cNvSpPr/>
      </dsp:nvSpPr>
      <dsp:spPr>
        <a:xfrm>
          <a:off x="3097920" y="0"/>
          <a:ext cx="707370" cy="70737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EBABB-851E-41DC-BE96-281E271D2A11}">
      <dsp:nvSpPr>
        <dsp:cNvPr id="0" name=""/>
        <dsp:cNvSpPr/>
      </dsp:nvSpPr>
      <dsp:spPr>
        <a:xfrm>
          <a:off x="3168657" y="70737"/>
          <a:ext cx="565896" cy="565896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2B80F-6B17-47D2-86F5-FBB866787649}">
      <dsp:nvSpPr>
        <dsp:cNvPr id="0" name=""/>
        <dsp:cNvSpPr/>
      </dsp:nvSpPr>
      <dsp:spPr>
        <a:xfrm>
          <a:off x="3952660" y="707370"/>
          <a:ext cx="2092637" cy="297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12</a:t>
          </a:r>
        </a:p>
      </dsp:txBody>
      <dsp:txXfrm>
        <a:off x="3952660" y="707370"/>
        <a:ext cx="2092637" cy="2976851"/>
      </dsp:txXfrm>
    </dsp:sp>
    <dsp:sp modelId="{57012C12-F05E-41E2-834E-E0710BBED90E}">
      <dsp:nvSpPr>
        <dsp:cNvPr id="0" name=""/>
        <dsp:cNvSpPr/>
      </dsp:nvSpPr>
      <dsp:spPr>
        <a:xfrm>
          <a:off x="3952660" y="0"/>
          <a:ext cx="2092637" cy="70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MUNICÍPIOS</a:t>
          </a:r>
        </a:p>
      </dsp:txBody>
      <dsp:txXfrm>
        <a:off x="3952660" y="0"/>
        <a:ext cx="2092637" cy="707370"/>
      </dsp:txXfrm>
    </dsp:sp>
    <dsp:sp modelId="{23983E6A-616B-41BC-B62A-50743A0D5100}">
      <dsp:nvSpPr>
        <dsp:cNvPr id="0" name=""/>
        <dsp:cNvSpPr/>
      </dsp:nvSpPr>
      <dsp:spPr>
        <a:xfrm>
          <a:off x="6192667" y="0"/>
          <a:ext cx="707370" cy="70737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E1223-1F7E-4F16-A9A7-8A1A959C1C81}">
      <dsp:nvSpPr>
        <dsp:cNvPr id="0" name=""/>
        <dsp:cNvSpPr/>
      </dsp:nvSpPr>
      <dsp:spPr>
        <a:xfrm>
          <a:off x="6263404" y="70737"/>
          <a:ext cx="565896" cy="565896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57FCE-CFD5-4265-B036-F46AE0147CD6}">
      <dsp:nvSpPr>
        <dsp:cNvPr id="0" name=""/>
        <dsp:cNvSpPr/>
      </dsp:nvSpPr>
      <dsp:spPr>
        <a:xfrm>
          <a:off x="7047406" y="707370"/>
          <a:ext cx="2092637" cy="2976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16</a:t>
          </a:r>
        </a:p>
      </dsp:txBody>
      <dsp:txXfrm>
        <a:off x="7047406" y="707370"/>
        <a:ext cx="2092637" cy="2976851"/>
      </dsp:txXfrm>
    </dsp:sp>
    <dsp:sp modelId="{5FA98B52-90AF-4360-B184-F2351D5F8CBC}">
      <dsp:nvSpPr>
        <dsp:cNvPr id="0" name=""/>
        <dsp:cNvSpPr/>
      </dsp:nvSpPr>
      <dsp:spPr>
        <a:xfrm>
          <a:off x="7047406" y="0"/>
          <a:ext cx="2092637" cy="707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ESTADOS</a:t>
          </a:r>
        </a:p>
      </dsp:txBody>
      <dsp:txXfrm>
        <a:off x="7047406" y="0"/>
        <a:ext cx="2092637" cy="7073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5819F-A12C-4549-BFD1-46C9C4B9D0A6}">
      <dsp:nvSpPr>
        <dsp:cNvPr id="0" name=""/>
        <dsp:cNvSpPr/>
      </dsp:nvSpPr>
      <dsp:spPr>
        <a:xfrm>
          <a:off x="1087862" y="0"/>
          <a:ext cx="815706" cy="81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C3DB5-D9EE-49FE-A830-21881C7FE828}">
      <dsp:nvSpPr>
        <dsp:cNvPr id="0" name=""/>
        <dsp:cNvSpPr/>
      </dsp:nvSpPr>
      <dsp:spPr>
        <a:xfrm>
          <a:off x="1169433" y="81570"/>
          <a:ext cx="652565" cy="652565"/>
        </a:xfrm>
        <a:prstGeom prst="chord">
          <a:avLst>
            <a:gd name="adj1" fmla="val 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D9491-71B8-4A12-A84A-CB85DE0DDD17}">
      <dsp:nvSpPr>
        <dsp:cNvPr id="0" name=""/>
        <dsp:cNvSpPr/>
      </dsp:nvSpPr>
      <dsp:spPr>
        <a:xfrm>
          <a:off x="2073507" y="815706"/>
          <a:ext cx="2413132" cy="343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86360" rIns="86360" bIns="8636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</a:rPr>
            <a:t>4</a:t>
          </a:r>
        </a:p>
      </dsp:txBody>
      <dsp:txXfrm>
        <a:off x="2073507" y="815706"/>
        <a:ext cx="2413132" cy="3432765"/>
      </dsp:txXfrm>
    </dsp:sp>
    <dsp:sp modelId="{FA236D36-E693-43E0-B36E-DC07E0BA0114}">
      <dsp:nvSpPr>
        <dsp:cNvPr id="0" name=""/>
        <dsp:cNvSpPr/>
      </dsp:nvSpPr>
      <dsp:spPr>
        <a:xfrm>
          <a:off x="2073507" y="0"/>
          <a:ext cx="2413132" cy="81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86360" rIns="86360" bIns="86360" numCol="1" spcCol="1270" anchor="b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</a:rPr>
            <a:t>CAPITAIS</a:t>
          </a:r>
        </a:p>
      </dsp:txBody>
      <dsp:txXfrm>
        <a:off x="2073507" y="0"/>
        <a:ext cx="2413132" cy="815706"/>
      </dsp:txXfrm>
    </dsp:sp>
    <dsp:sp modelId="{7222739E-E509-44B7-B2F9-6A3729741F00}">
      <dsp:nvSpPr>
        <dsp:cNvPr id="0" name=""/>
        <dsp:cNvSpPr/>
      </dsp:nvSpPr>
      <dsp:spPr>
        <a:xfrm>
          <a:off x="4656578" y="0"/>
          <a:ext cx="815706" cy="81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EBABB-851E-41DC-BE96-281E271D2A11}">
      <dsp:nvSpPr>
        <dsp:cNvPr id="0" name=""/>
        <dsp:cNvSpPr/>
      </dsp:nvSpPr>
      <dsp:spPr>
        <a:xfrm>
          <a:off x="4738149" y="81570"/>
          <a:ext cx="652565" cy="652565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2B80F-6B17-47D2-86F5-FBB866787649}">
      <dsp:nvSpPr>
        <dsp:cNvPr id="0" name=""/>
        <dsp:cNvSpPr/>
      </dsp:nvSpPr>
      <dsp:spPr>
        <a:xfrm>
          <a:off x="5642224" y="815706"/>
          <a:ext cx="2413132" cy="343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86360" rIns="86360" bIns="8636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</a:rPr>
            <a:t>522</a:t>
          </a:r>
        </a:p>
      </dsp:txBody>
      <dsp:txXfrm>
        <a:off x="5642224" y="815706"/>
        <a:ext cx="2413132" cy="3432765"/>
      </dsp:txXfrm>
    </dsp:sp>
    <dsp:sp modelId="{57012C12-F05E-41E2-834E-E0710BBED90E}">
      <dsp:nvSpPr>
        <dsp:cNvPr id="0" name=""/>
        <dsp:cNvSpPr/>
      </dsp:nvSpPr>
      <dsp:spPr>
        <a:xfrm>
          <a:off x="5642224" y="0"/>
          <a:ext cx="2413132" cy="81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86360" rIns="86360" bIns="86360" numCol="1" spcCol="1270" anchor="b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</a:rPr>
            <a:t>MUNICÍPIOS</a:t>
          </a:r>
        </a:p>
      </dsp:txBody>
      <dsp:txXfrm>
        <a:off x="5642224" y="0"/>
        <a:ext cx="2413132" cy="8157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2739E-E509-44B7-B2F9-6A3729741F00}">
      <dsp:nvSpPr>
        <dsp:cNvPr id="0" name=""/>
        <dsp:cNvSpPr/>
      </dsp:nvSpPr>
      <dsp:spPr>
        <a:xfrm>
          <a:off x="2872220" y="0"/>
          <a:ext cx="815706" cy="81570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EBABB-851E-41DC-BE96-281E271D2A11}">
      <dsp:nvSpPr>
        <dsp:cNvPr id="0" name=""/>
        <dsp:cNvSpPr/>
      </dsp:nvSpPr>
      <dsp:spPr>
        <a:xfrm>
          <a:off x="2953791" y="81570"/>
          <a:ext cx="652565" cy="652565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2B80F-6B17-47D2-86F5-FBB866787649}">
      <dsp:nvSpPr>
        <dsp:cNvPr id="0" name=""/>
        <dsp:cNvSpPr/>
      </dsp:nvSpPr>
      <dsp:spPr>
        <a:xfrm>
          <a:off x="3857866" y="815706"/>
          <a:ext cx="2413132" cy="3432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86360" rIns="86360" bIns="8636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</a:rPr>
            <a:t>1.800</a:t>
          </a:r>
        </a:p>
      </dsp:txBody>
      <dsp:txXfrm>
        <a:off x="3857866" y="815706"/>
        <a:ext cx="2413132" cy="3432765"/>
      </dsp:txXfrm>
    </dsp:sp>
    <dsp:sp modelId="{57012C12-F05E-41E2-834E-E0710BBED90E}">
      <dsp:nvSpPr>
        <dsp:cNvPr id="0" name=""/>
        <dsp:cNvSpPr/>
      </dsp:nvSpPr>
      <dsp:spPr>
        <a:xfrm>
          <a:off x="3857866" y="0"/>
          <a:ext cx="2413132" cy="81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60" tIns="86360" rIns="86360" bIns="86360" numCol="1" spcCol="1270" anchor="b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solidFill>
                <a:schemeClr val="tx1"/>
              </a:solidFill>
            </a:rPr>
            <a:t>MUNICÍPIOS</a:t>
          </a:r>
        </a:p>
      </dsp:txBody>
      <dsp:txXfrm>
        <a:off x="3857866" y="0"/>
        <a:ext cx="2413132" cy="8157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41EF0-5470-4B99-97D1-2B3D6204265C}">
      <dsp:nvSpPr>
        <dsp:cNvPr id="0" name=""/>
        <dsp:cNvSpPr/>
      </dsp:nvSpPr>
      <dsp:spPr>
        <a:xfrm>
          <a:off x="3030916" y="317"/>
          <a:ext cx="1151152" cy="608924"/>
        </a:xfrm>
        <a:prstGeom prst="ellipse">
          <a:avLst/>
        </a:prstGeom>
        <a:gradFill rotWithShape="0">
          <a:gsLst>
            <a:gs pos="49000">
              <a:srgbClr val="002060"/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/>
            <a:t>ISP-RPPS</a:t>
          </a:r>
        </a:p>
      </dsp:txBody>
      <dsp:txXfrm>
        <a:off x="3199498" y="89492"/>
        <a:ext cx="813988" cy="430574"/>
      </dsp:txXfrm>
    </dsp:sp>
    <dsp:sp modelId="{96C4759D-1150-4AF2-ACC8-0673A6E17052}">
      <dsp:nvSpPr>
        <dsp:cNvPr id="0" name=""/>
        <dsp:cNvSpPr/>
      </dsp:nvSpPr>
      <dsp:spPr>
        <a:xfrm>
          <a:off x="3429904" y="658686"/>
          <a:ext cx="353176" cy="353176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 noProof="0" dirty="0"/>
        </a:p>
      </dsp:txBody>
      <dsp:txXfrm>
        <a:off x="3476717" y="793741"/>
        <a:ext cx="259550" cy="83066"/>
      </dsp:txXfrm>
    </dsp:sp>
    <dsp:sp modelId="{FA1F2C24-078F-436D-AB98-A948A9BA885E}">
      <dsp:nvSpPr>
        <dsp:cNvPr id="0" name=""/>
        <dsp:cNvSpPr/>
      </dsp:nvSpPr>
      <dsp:spPr>
        <a:xfrm>
          <a:off x="2958907" y="1061306"/>
          <a:ext cx="1295169" cy="778192"/>
        </a:xfrm>
        <a:prstGeom prst="ellipse">
          <a:avLst/>
        </a:prstGeom>
        <a:gradFill rotWithShape="0">
          <a:gsLst>
            <a:gs pos="0">
              <a:srgbClr val="002060"/>
            </a:gs>
            <a:gs pos="100000">
              <a:schemeClr val="accent2">
                <a:hueOff val="1197020"/>
                <a:satOff val="-3638"/>
                <a:lumOff val="-4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chemeClr val="tx1"/>
              </a:solidFill>
            </a:rPr>
            <a:t>Perfil Atuarial</a:t>
          </a:r>
        </a:p>
      </dsp:txBody>
      <dsp:txXfrm>
        <a:off x="3148580" y="1175270"/>
        <a:ext cx="915823" cy="550264"/>
      </dsp:txXfrm>
    </dsp:sp>
    <dsp:sp modelId="{B794919B-9108-48CA-B099-844291C32652}">
      <dsp:nvSpPr>
        <dsp:cNvPr id="0" name=""/>
        <dsp:cNvSpPr/>
      </dsp:nvSpPr>
      <dsp:spPr>
        <a:xfrm>
          <a:off x="3440757" y="1891323"/>
          <a:ext cx="353176" cy="353176"/>
        </a:xfrm>
        <a:prstGeom prst="mathPlus">
          <a:avLst/>
        </a:prstGeom>
        <a:gradFill rotWithShape="0">
          <a:gsLst>
            <a:gs pos="0">
              <a:schemeClr val="accent2">
                <a:hueOff val="1197020"/>
                <a:satOff val="-3638"/>
                <a:lumOff val="-4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1197020"/>
                <a:satOff val="-3638"/>
                <a:lumOff val="-4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 noProof="0" dirty="0"/>
        </a:p>
      </dsp:txBody>
      <dsp:txXfrm>
        <a:off x="3487570" y="2026378"/>
        <a:ext cx="259550" cy="83066"/>
      </dsp:txXfrm>
    </dsp:sp>
    <dsp:sp modelId="{3EBDF41E-D770-4ABD-9B4D-F11E913F8E0B}">
      <dsp:nvSpPr>
        <dsp:cNvPr id="0" name=""/>
        <dsp:cNvSpPr/>
      </dsp:nvSpPr>
      <dsp:spPr>
        <a:xfrm>
          <a:off x="3011101" y="2285521"/>
          <a:ext cx="1242978" cy="608924"/>
        </a:xfrm>
        <a:prstGeom prst="ellipse">
          <a:avLst/>
        </a:prstGeom>
        <a:gradFill rotWithShape="0">
          <a:gsLst>
            <a:gs pos="0">
              <a:srgbClr val="002060"/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/>
            <a:t>TX ADM</a:t>
          </a:r>
        </a:p>
      </dsp:txBody>
      <dsp:txXfrm>
        <a:off x="3193131" y="2374696"/>
        <a:ext cx="878918" cy="430574"/>
      </dsp:txXfrm>
    </dsp:sp>
    <dsp:sp modelId="{40EE9923-4A3C-4547-B9CE-9277B56E400A}">
      <dsp:nvSpPr>
        <dsp:cNvPr id="0" name=""/>
        <dsp:cNvSpPr/>
      </dsp:nvSpPr>
      <dsp:spPr>
        <a:xfrm>
          <a:off x="3429904" y="2949934"/>
          <a:ext cx="353176" cy="353176"/>
        </a:xfrm>
        <a:prstGeom prst="mathPlus">
          <a:avLst/>
        </a:prstGeom>
        <a:gradFill rotWithShape="0">
          <a:gsLst>
            <a:gs pos="0">
              <a:schemeClr val="accent2">
                <a:hueOff val="2394041"/>
                <a:satOff val="-7276"/>
                <a:lumOff val="-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3476717" y="3084989"/>
        <a:ext cx="259550" cy="83066"/>
      </dsp:txXfrm>
    </dsp:sp>
    <dsp:sp modelId="{6FA94E8B-8AF5-44E6-94DD-7FA461CAC11F}">
      <dsp:nvSpPr>
        <dsp:cNvPr id="0" name=""/>
        <dsp:cNvSpPr/>
      </dsp:nvSpPr>
      <dsp:spPr>
        <a:xfrm>
          <a:off x="2988279" y="3352554"/>
          <a:ext cx="1236426" cy="1313772"/>
        </a:xfrm>
        <a:prstGeom prst="ellipse">
          <a:avLst/>
        </a:prstGeom>
        <a:gradFill rotWithShape="0">
          <a:gsLst>
            <a:gs pos="91000">
              <a:srgbClr val="FFFF00"/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chemeClr val="bg1"/>
              </a:solidFill>
            </a:rPr>
            <a:t>Comissão: SPREV + TC + RPPS + Assoc. RPPS</a:t>
          </a:r>
        </a:p>
      </dsp:txBody>
      <dsp:txXfrm>
        <a:off x="3169349" y="3544951"/>
        <a:ext cx="874286" cy="928978"/>
      </dsp:txXfrm>
    </dsp:sp>
    <dsp:sp modelId="{49055386-4189-455C-BBFD-F04902C0D9CE}">
      <dsp:nvSpPr>
        <dsp:cNvPr id="0" name=""/>
        <dsp:cNvSpPr/>
      </dsp:nvSpPr>
      <dsp:spPr>
        <a:xfrm>
          <a:off x="3429904" y="4715771"/>
          <a:ext cx="353176" cy="353176"/>
        </a:xfrm>
        <a:prstGeom prst="mathPlus">
          <a:avLst/>
        </a:prstGeom>
        <a:gradFill rotWithShape="0">
          <a:gsLst>
            <a:gs pos="0">
              <a:schemeClr val="accent2">
                <a:hueOff val="3591061"/>
                <a:satOff val="-10913"/>
                <a:lumOff val="-147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>
        <a:off x="3476717" y="4850826"/>
        <a:ext cx="259550" cy="83066"/>
      </dsp:txXfrm>
    </dsp:sp>
    <dsp:sp modelId="{94307CB9-997C-49BD-8CF3-0A366FC27005}">
      <dsp:nvSpPr>
        <dsp:cNvPr id="0" name=""/>
        <dsp:cNvSpPr/>
      </dsp:nvSpPr>
      <dsp:spPr>
        <a:xfrm>
          <a:off x="3029938" y="5118392"/>
          <a:ext cx="1153107" cy="1089225"/>
        </a:xfrm>
        <a:prstGeom prst="ellipse">
          <a:avLst/>
        </a:prstGeom>
        <a:gradFill rotWithShape="0">
          <a:gsLst>
            <a:gs pos="91000">
              <a:srgbClr val="002060"/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chemeClr val="tx1"/>
              </a:solidFill>
            </a:rPr>
            <a:t>Manual 3.1 Portaria 20.532</a:t>
          </a:r>
        </a:p>
      </dsp:txBody>
      <dsp:txXfrm>
        <a:off x="3198807" y="5277905"/>
        <a:ext cx="815369" cy="770199"/>
      </dsp:txXfrm>
    </dsp:sp>
    <dsp:sp modelId="{9099C925-C7DB-4A61-B291-CB438C0A7F0D}">
      <dsp:nvSpPr>
        <dsp:cNvPr id="0" name=""/>
        <dsp:cNvSpPr/>
      </dsp:nvSpPr>
      <dsp:spPr>
        <a:xfrm>
          <a:off x="4345418" y="2990707"/>
          <a:ext cx="193636" cy="2265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788082"/>
                <a:satOff val="-14551"/>
                <a:lumOff val="-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000" kern="1200"/>
        </a:p>
      </dsp:txBody>
      <dsp:txXfrm>
        <a:off x="4345418" y="3036011"/>
        <a:ext cx="135545" cy="135911"/>
      </dsp:txXfrm>
    </dsp:sp>
    <dsp:sp modelId="{CE32A684-AD51-4BA5-A6FB-097E50C4D2D0}">
      <dsp:nvSpPr>
        <dsp:cNvPr id="0" name=""/>
        <dsp:cNvSpPr/>
      </dsp:nvSpPr>
      <dsp:spPr>
        <a:xfrm>
          <a:off x="4619431" y="2420888"/>
          <a:ext cx="1507830" cy="1366158"/>
        </a:xfrm>
        <a:prstGeom prst="ellipse">
          <a:avLst/>
        </a:prstGeom>
        <a:gradFill rotWithShape="0">
          <a:gsLst>
            <a:gs pos="87000">
              <a:srgbClr val="002060"/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noProof="0" dirty="0"/>
            <a:t>Incentivo à melhoria Gestão</a:t>
          </a:r>
        </a:p>
      </dsp:txBody>
      <dsp:txXfrm>
        <a:off x="4840248" y="2620957"/>
        <a:ext cx="1066196" cy="9660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41EF0-5470-4B99-97D1-2B3D6204265C}">
      <dsp:nvSpPr>
        <dsp:cNvPr id="0" name=""/>
        <dsp:cNvSpPr/>
      </dsp:nvSpPr>
      <dsp:spPr>
        <a:xfrm>
          <a:off x="2203218" y="2773"/>
          <a:ext cx="1299925" cy="1299925"/>
        </a:xfrm>
        <a:prstGeom prst="ellipse">
          <a:avLst/>
        </a:prstGeom>
        <a:gradFill rotWithShape="0">
          <a:gsLst>
            <a:gs pos="49000">
              <a:srgbClr val="002060"/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chemeClr val="tx1"/>
              </a:solidFill>
            </a:rPr>
            <a:t>TX ADM</a:t>
          </a:r>
          <a:endParaRPr lang="pt-BR" sz="1400" b="1" kern="1200" noProof="0" dirty="0"/>
        </a:p>
      </dsp:txBody>
      <dsp:txXfrm>
        <a:off x="2393588" y="193143"/>
        <a:ext cx="919185" cy="919185"/>
      </dsp:txXfrm>
    </dsp:sp>
    <dsp:sp modelId="{96C4759D-1150-4AF2-ACC8-0673A6E17052}">
      <dsp:nvSpPr>
        <dsp:cNvPr id="0" name=""/>
        <dsp:cNvSpPr/>
      </dsp:nvSpPr>
      <dsp:spPr>
        <a:xfrm>
          <a:off x="2476203" y="1408253"/>
          <a:ext cx="753956" cy="753956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noProof="0" dirty="0"/>
        </a:p>
      </dsp:txBody>
      <dsp:txXfrm>
        <a:off x="2576140" y="1696566"/>
        <a:ext cx="554082" cy="177330"/>
      </dsp:txXfrm>
    </dsp:sp>
    <dsp:sp modelId="{3EBDF41E-D770-4ABD-9B4D-F11E913F8E0B}">
      <dsp:nvSpPr>
        <dsp:cNvPr id="0" name=""/>
        <dsp:cNvSpPr/>
      </dsp:nvSpPr>
      <dsp:spPr>
        <a:xfrm>
          <a:off x="2099380" y="2267764"/>
          <a:ext cx="1507601" cy="1299925"/>
        </a:xfrm>
        <a:prstGeom prst="ellipse">
          <a:avLst/>
        </a:prstGeom>
        <a:gradFill rotWithShape="0">
          <a:gsLst>
            <a:gs pos="0">
              <a:srgbClr val="002060"/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/>
            <a:t>Portaria Investimentos</a:t>
          </a:r>
        </a:p>
      </dsp:txBody>
      <dsp:txXfrm>
        <a:off x="2320163" y="2458134"/>
        <a:ext cx="1066035" cy="919185"/>
      </dsp:txXfrm>
    </dsp:sp>
    <dsp:sp modelId="{40EE9923-4A3C-4547-B9CE-9277B56E400A}">
      <dsp:nvSpPr>
        <dsp:cNvPr id="0" name=""/>
        <dsp:cNvSpPr/>
      </dsp:nvSpPr>
      <dsp:spPr>
        <a:xfrm>
          <a:off x="2476203" y="3673243"/>
          <a:ext cx="753956" cy="753956"/>
        </a:xfrm>
        <a:prstGeom prst="mathPlus">
          <a:avLst/>
        </a:prstGeom>
        <a:gradFill rotWithShape="0">
          <a:gsLst>
            <a:gs pos="0">
              <a:schemeClr val="accent2">
                <a:hueOff val="2394041"/>
                <a:satOff val="-7276"/>
                <a:lumOff val="-9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2394041"/>
                <a:satOff val="-7276"/>
                <a:lumOff val="-9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>
        <a:off x="2576140" y="3961556"/>
        <a:ext cx="554082" cy="177330"/>
      </dsp:txXfrm>
    </dsp:sp>
    <dsp:sp modelId="{6FA94E8B-8AF5-44E6-94DD-7FA461CAC11F}">
      <dsp:nvSpPr>
        <dsp:cNvPr id="0" name=""/>
        <dsp:cNvSpPr/>
      </dsp:nvSpPr>
      <dsp:spPr>
        <a:xfrm>
          <a:off x="2057412" y="4532754"/>
          <a:ext cx="1591538" cy="1672406"/>
        </a:xfrm>
        <a:prstGeom prst="ellipse">
          <a:avLst/>
        </a:prstGeom>
        <a:gradFill rotWithShape="0">
          <a:gsLst>
            <a:gs pos="100000">
              <a:srgbClr val="FFFF00"/>
            </a:gs>
            <a:gs pos="100000">
              <a:schemeClr val="accent2">
                <a:hueOff val="3591061"/>
                <a:satOff val="-10913"/>
                <a:lumOff val="-147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chemeClr val="bg1"/>
              </a:solidFill>
            </a:rPr>
            <a:t>Comissão Pró-Gestão: subgrupos e reuniões com certificadoras</a:t>
          </a:r>
        </a:p>
      </dsp:txBody>
      <dsp:txXfrm>
        <a:off x="2290487" y="4777672"/>
        <a:ext cx="1125388" cy="1182570"/>
      </dsp:txXfrm>
    </dsp:sp>
    <dsp:sp modelId="{9099C925-C7DB-4A61-B291-CB438C0A7F0D}">
      <dsp:nvSpPr>
        <dsp:cNvPr id="0" name=""/>
        <dsp:cNvSpPr/>
      </dsp:nvSpPr>
      <dsp:spPr>
        <a:xfrm>
          <a:off x="3843939" y="2862181"/>
          <a:ext cx="413376" cy="48357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788082"/>
                <a:satOff val="-14551"/>
                <a:lumOff val="-19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>
        <a:off x="3843939" y="2958895"/>
        <a:ext cx="289363" cy="290144"/>
      </dsp:txXfrm>
    </dsp:sp>
    <dsp:sp modelId="{CE32A684-AD51-4BA5-A6FB-097E50C4D2D0}">
      <dsp:nvSpPr>
        <dsp:cNvPr id="0" name=""/>
        <dsp:cNvSpPr/>
      </dsp:nvSpPr>
      <dsp:spPr>
        <a:xfrm>
          <a:off x="4428906" y="1804041"/>
          <a:ext cx="2599851" cy="2599851"/>
        </a:xfrm>
        <a:prstGeom prst="ellipse">
          <a:avLst/>
        </a:prstGeom>
        <a:gradFill rotWithShape="0">
          <a:gsLst>
            <a:gs pos="93000">
              <a:srgbClr val="002060"/>
            </a:gs>
            <a:gs pos="100000">
              <a:schemeClr val="accent2">
                <a:hueOff val="4788082"/>
                <a:satOff val="-14551"/>
                <a:lumOff val="-19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rtlCol="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noProof="0" dirty="0"/>
            <a:t>Incentivo à melhoria Gestão</a:t>
          </a:r>
        </a:p>
      </dsp:txBody>
      <dsp:txXfrm>
        <a:off x="4809645" y="2184780"/>
        <a:ext cx="1838373" cy="18383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A8AD-8B01-4110-A29F-10CC5F7A2D5A}">
      <dsp:nvSpPr>
        <dsp:cNvPr id="0" name=""/>
        <dsp:cNvSpPr/>
      </dsp:nvSpPr>
      <dsp:spPr>
        <a:xfrm>
          <a:off x="0" y="1095"/>
          <a:ext cx="3396798" cy="4667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245B-A34B-48ED-A134-55D6D3C49DD6}">
      <dsp:nvSpPr>
        <dsp:cNvPr id="0" name=""/>
        <dsp:cNvSpPr/>
      </dsp:nvSpPr>
      <dsp:spPr>
        <a:xfrm>
          <a:off x="141192" y="106114"/>
          <a:ext cx="256713" cy="256713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242E-FC26-455F-B6ED-8FC692CBD89E}">
      <dsp:nvSpPr>
        <dsp:cNvPr id="0" name=""/>
        <dsp:cNvSpPr/>
      </dsp:nvSpPr>
      <dsp:spPr>
        <a:xfrm>
          <a:off x="539097" y="1095"/>
          <a:ext cx="2857700" cy="46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8" tIns="49398" rIns="49398" bIns="49398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noProof="0" dirty="0" err="1"/>
            <a:t>WatsApp</a:t>
          </a:r>
          <a:r>
            <a:rPr lang="pt-BR" sz="1700" b="1" kern="1200" noProof="0" dirty="0"/>
            <a:t> 61-2021-5555</a:t>
          </a:r>
        </a:p>
      </dsp:txBody>
      <dsp:txXfrm>
        <a:off x="539097" y="1095"/>
        <a:ext cx="2857700" cy="466751"/>
      </dsp:txXfrm>
    </dsp:sp>
    <dsp:sp modelId="{8AC75408-A83A-4B24-A30F-7377A08565C6}">
      <dsp:nvSpPr>
        <dsp:cNvPr id="0" name=""/>
        <dsp:cNvSpPr/>
      </dsp:nvSpPr>
      <dsp:spPr>
        <a:xfrm>
          <a:off x="0" y="584534"/>
          <a:ext cx="3396798" cy="4667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8C622-3FFB-47D9-A26D-06054D22A5A7}">
      <dsp:nvSpPr>
        <dsp:cNvPr id="0" name=""/>
        <dsp:cNvSpPr/>
      </dsp:nvSpPr>
      <dsp:spPr>
        <a:xfrm>
          <a:off x="141192" y="689553"/>
          <a:ext cx="256713" cy="256713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21D5C-8E51-47CA-9565-DA91D94E4D76}">
      <dsp:nvSpPr>
        <dsp:cNvPr id="0" name=""/>
        <dsp:cNvSpPr/>
      </dsp:nvSpPr>
      <dsp:spPr>
        <a:xfrm>
          <a:off x="539097" y="584534"/>
          <a:ext cx="2857700" cy="46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8" tIns="49398" rIns="49398" bIns="49398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noProof="0" dirty="0"/>
            <a:t>Reuniões </a:t>
          </a:r>
          <a:r>
            <a:rPr lang="pt-BR" sz="1700" b="1" kern="1200" noProof="0" dirty="0" err="1"/>
            <a:t>Teams</a:t>
          </a:r>
          <a:endParaRPr lang="pt-BR" sz="1700" b="1" kern="1200" noProof="0" dirty="0"/>
        </a:p>
      </dsp:txBody>
      <dsp:txXfrm>
        <a:off x="539097" y="584534"/>
        <a:ext cx="2857700" cy="466751"/>
      </dsp:txXfrm>
    </dsp:sp>
    <dsp:sp modelId="{C01A6FD6-644F-4A38-8AAF-FA2CD15EFB95}">
      <dsp:nvSpPr>
        <dsp:cNvPr id="0" name=""/>
        <dsp:cNvSpPr/>
      </dsp:nvSpPr>
      <dsp:spPr>
        <a:xfrm>
          <a:off x="0" y="1167973"/>
          <a:ext cx="3396798" cy="4667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392A0-C484-48E8-81EA-8479B0B6C090}">
      <dsp:nvSpPr>
        <dsp:cNvPr id="0" name=""/>
        <dsp:cNvSpPr/>
      </dsp:nvSpPr>
      <dsp:spPr>
        <a:xfrm>
          <a:off x="141192" y="1272992"/>
          <a:ext cx="256713" cy="256713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94D1E-8E8D-452F-9A66-DA5B842B5860}">
      <dsp:nvSpPr>
        <dsp:cNvPr id="0" name=""/>
        <dsp:cNvSpPr/>
      </dsp:nvSpPr>
      <dsp:spPr>
        <a:xfrm>
          <a:off x="539097" y="1167973"/>
          <a:ext cx="2857700" cy="46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8" tIns="49398" rIns="49398" bIns="49398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noProof="0" dirty="0"/>
            <a:t>Atendimento conjunto </a:t>
          </a:r>
          <a:r>
            <a:rPr lang="pt-BR" sz="1700" b="1" kern="1200" noProof="0" dirty="0" err="1"/>
            <a:t>Teams</a:t>
          </a:r>
          <a:endParaRPr lang="pt-BR" sz="1700" b="1" kern="1200" noProof="0" dirty="0"/>
        </a:p>
      </dsp:txBody>
      <dsp:txXfrm>
        <a:off x="539097" y="1167973"/>
        <a:ext cx="2857700" cy="466751"/>
      </dsp:txXfrm>
    </dsp:sp>
    <dsp:sp modelId="{6DC3A653-9B12-4739-B88C-98A411249860}">
      <dsp:nvSpPr>
        <dsp:cNvPr id="0" name=""/>
        <dsp:cNvSpPr/>
      </dsp:nvSpPr>
      <dsp:spPr>
        <a:xfrm>
          <a:off x="0" y="1751412"/>
          <a:ext cx="3396798" cy="4667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1C656-EFEF-430D-BD29-9D4BB92DACB1}">
      <dsp:nvSpPr>
        <dsp:cNvPr id="0" name=""/>
        <dsp:cNvSpPr/>
      </dsp:nvSpPr>
      <dsp:spPr>
        <a:xfrm>
          <a:off x="141192" y="1856431"/>
          <a:ext cx="256713" cy="256713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7ECCA-F261-4E89-8F4D-FFABF292E2CC}">
      <dsp:nvSpPr>
        <dsp:cNvPr id="0" name=""/>
        <dsp:cNvSpPr/>
      </dsp:nvSpPr>
      <dsp:spPr>
        <a:xfrm>
          <a:off x="539097" y="1751412"/>
          <a:ext cx="2857700" cy="46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8" tIns="49398" rIns="49398" bIns="49398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noProof="0" dirty="0">
              <a:solidFill>
                <a:schemeClr val="tx1"/>
              </a:solidFill>
            </a:rPr>
            <a:t>GESCON</a:t>
          </a:r>
          <a:endParaRPr lang="pt-BR" sz="1700" b="1" kern="1200" noProof="0" dirty="0">
            <a:solidFill>
              <a:srgbClr val="002060"/>
            </a:solidFill>
          </a:endParaRPr>
        </a:p>
      </dsp:txBody>
      <dsp:txXfrm>
        <a:off x="539097" y="1751412"/>
        <a:ext cx="2857700" cy="466751"/>
      </dsp:txXfrm>
    </dsp:sp>
    <dsp:sp modelId="{0CF1269E-A37A-46B3-B041-B79778B3D811}">
      <dsp:nvSpPr>
        <dsp:cNvPr id="0" name=""/>
        <dsp:cNvSpPr/>
      </dsp:nvSpPr>
      <dsp:spPr>
        <a:xfrm>
          <a:off x="0" y="2334851"/>
          <a:ext cx="3396798" cy="4667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AF338-31F2-4773-AA2B-CF23262A7342}">
      <dsp:nvSpPr>
        <dsp:cNvPr id="0" name=""/>
        <dsp:cNvSpPr/>
      </dsp:nvSpPr>
      <dsp:spPr>
        <a:xfrm>
          <a:off x="141192" y="2439870"/>
          <a:ext cx="256713" cy="256713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AE2CC-F8B5-4E70-9364-792B713E6102}">
      <dsp:nvSpPr>
        <dsp:cNvPr id="0" name=""/>
        <dsp:cNvSpPr/>
      </dsp:nvSpPr>
      <dsp:spPr>
        <a:xfrm>
          <a:off x="539097" y="2334851"/>
          <a:ext cx="2857700" cy="46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8" tIns="49398" rIns="49398" bIns="49398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noProof="0" dirty="0">
              <a:solidFill>
                <a:srgbClr val="002060"/>
              </a:solidFill>
            </a:rPr>
            <a:t>Projeto Direto ao Ponto</a:t>
          </a:r>
        </a:p>
      </dsp:txBody>
      <dsp:txXfrm>
        <a:off x="539097" y="2334851"/>
        <a:ext cx="2857700" cy="466751"/>
      </dsp:txXfrm>
    </dsp:sp>
    <dsp:sp modelId="{E5F962CB-F64F-4AD9-82F3-9CED9AEF8B8A}">
      <dsp:nvSpPr>
        <dsp:cNvPr id="0" name=""/>
        <dsp:cNvSpPr/>
      </dsp:nvSpPr>
      <dsp:spPr>
        <a:xfrm>
          <a:off x="0" y="2918290"/>
          <a:ext cx="3396798" cy="46675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FF17E-123D-48A0-A647-E5C03D303C60}">
      <dsp:nvSpPr>
        <dsp:cNvPr id="0" name=""/>
        <dsp:cNvSpPr/>
      </dsp:nvSpPr>
      <dsp:spPr>
        <a:xfrm>
          <a:off x="141192" y="3023309"/>
          <a:ext cx="256713" cy="256713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686FB-5CC5-470B-9958-C49CE5470D34}">
      <dsp:nvSpPr>
        <dsp:cNvPr id="0" name=""/>
        <dsp:cNvSpPr/>
      </dsp:nvSpPr>
      <dsp:spPr>
        <a:xfrm>
          <a:off x="539097" y="2918290"/>
          <a:ext cx="2857700" cy="466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8" tIns="49398" rIns="49398" bIns="49398" numCol="1" spcCol="1270" rtlCol="0" anchor="ctr" anchorCtr="0">
          <a:noAutofit/>
        </a:bodyPr>
        <a:lstStyle/>
        <a:p>
          <a:pPr marL="0" lvl="0" indent="0" algn="l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1" kern="1200" noProof="0" dirty="0">
              <a:solidFill>
                <a:srgbClr val="002060"/>
              </a:solidFill>
            </a:rPr>
            <a:t>Acontece na SRPPS</a:t>
          </a:r>
        </a:p>
      </dsp:txBody>
      <dsp:txXfrm>
        <a:off x="539097" y="2918290"/>
        <a:ext cx="2857700" cy="46675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E6E73-A3C8-4495-927B-8AADA5A74297}">
      <dsp:nvSpPr>
        <dsp:cNvPr id="0" name=""/>
        <dsp:cNvSpPr/>
      </dsp:nvSpPr>
      <dsp:spPr>
        <a:xfrm rot="5400000">
          <a:off x="-1293080" y="2513115"/>
          <a:ext cx="2741086" cy="151376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A6A4E-2D39-41D2-A6B1-B590D0C452D2}">
      <dsp:nvSpPr>
        <dsp:cNvPr id="0" name=""/>
        <dsp:cNvSpPr/>
      </dsp:nvSpPr>
      <dsp:spPr>
        <a:xfrm>
          <a:off x="1774" y="3959346"/>
          <a:ext cx="1892212" cy="913695"/>
        </a:xfrm>
        <a:prstGeom prst="homePlate">
          <a:avLst>
            <a:gd name="adj" fmla="val 25000"/>
          </a:avLst>
        </a:prstGeom>
        <a:solidFill>
          <a:srgbClr val="00206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01</a:t>
          </a:r>
        </a:p>
      </dsp:txBody>
      <dsp:txXfrm>
        <a:off x="1774" y="3959346"/>
        <a:ext cx="1778000" cy="913695"/>
      </dsp:txXfrm>
    </dsp:sp>
    <dsp:sp modelId="{810D7AA7-A541-4507-BE7F-36CCF210089F}">
      <dsp:nvSpPr>
        <dsp:cNvPr id="0" name=""/>
        <dsp:cNvSpPr/>
      </dsp:nvSpPr>
      <dsp:spPr>
        <a:xfrm>
          <a:off x="153151" y="1309086"/>
          <a:ext cx="1536476" cy="2214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rtlCol="0" anchor="t" anchorCtr="0">
          <a:noAutofit/>
        </a:bodyPr>
        <a:lstStyle/>
        <a:p>
          <a:pPr marL="0" lvl="0" indent="0" algn="l" defTabSz="533400" rtl="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Enquete por 7 dias no site p/ escolha do tema do debate e dúvidas para o dia da transmissão online via </a:t>
          </a:r>
          <a:r>
            <a:rPr lang="pt-BR" sz="1400" b="1" kern="1200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Youtube</a:t>
          </a: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.</a:t>
          </a:r>
        </a:p>
      </dsp:txBody>
      <dsp:txXfrm>
        <a:off x="153151" y="1309086"/>
        <a:ext cx="1536476" cy="2214124"/>
      </dsp:txXfrm>
    </dsp:sp>
    <dsp:sp modelId="{E41E7729-FD3F-426D-804C-45BD60BD762D}">
      <dsp:nvSpPr>
        <dsp:cNvPr id="0" name=""/>
        <dsp:cNvSpPr/>
      </dsp:nvSpPr>
      <dsp:spPr>
        <a:xfrm rot="5400000">
          <a:off x="504521" y="2513115"/>
          <a:ext cx="2741086" cy="151376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E586-0364-4C52-98F9-74A7ACD803D1}">
      <dsp:nvSpPr>
        <dsp:cNvPr id="0" name=""/>
        <dsp:cNvSpPr/>
      </dsp:nvSpPr>
      <dsp:spPr>
        <a:xfrm>
          <a:off x="1799376" y="3959346"/>
          <a:ext cx="1892212" cy="913695"/>
        </a:xfrm>
        <a:prstGeom prst="chevron">
          <a:avLst>
            <a:gd name="adj" fmla="val 25000"/>
          </a:avLst>
        </a:prstGeom>
        <a:solidFill>
          <a:srgbClr val="0070C0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02</a:t>
          </a:r>
        </a:p>
      </dsp:txBody>
      <dsp:txXfrm>
        <a:off x="2027800" y="3959346"/>
        <a:ext cx="1435364" cy="913695"/>
      </dsp:txXfrm>
    </dsp:sp>
    <dsp:sp modelId="{5E07F9E4-149C-4A89-848F-4ABDD305F0C5}">
      <dsp:nvSpPr>
        <dsp:cNvPr id="0" name=""/>
        <dsp:cNvSpPr/>
      </dsp:nvSpPr>
      <dsp:spPr>
        <a:xfrm>
          <a:off x="1950753" y="1309086"/>
          <a:ext cx="1536476" cy="2214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rtlCol="0" anchor="t" anchorCtr="0">
          <a:noAutofit/>
        </a:bodyPr>
        <a:lstStyle/>
        <a:p>
          <a:pPr marL="0" lvl="0" indent="0" algn="l" defTabSz="7112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solidFill>
                <a:schemeClr val="tx2"/>
              </a:solidFill>
            </a:rPr>
            <a:t>Escolha do técnico e equipe especialista no assunto proposto que terá 15 dias para organizar o tema.</a:t>
          </a:r>
        </a:p>
      </dsp:txBody>
      <dsp:txXfrm>
        <a:off x="1950753" y="1309086"/>
        <a:ext cx="1536476" cy="2214124"/>
      </dsp:txXfrm>
    </dsp:sp>
    <dsp:sp modelId="{473F2067-7126-4D56-A328-5A8CFD3D8D52}">
      <dsp:nvSpPr>
        <dsp:cNvPr id="0" name=""/>
        <dsp:cNvSpPr/>
      </dsp:nvSpPr>
      <dsp:spPr>
        <a:xfrm rot="5400000">
          <a:off x="2302123" y="2513115"/>
          <a:ext cx="2741086" cy="151376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B5EFC-88FB-4ED5-994F-D5F6584C2293}">
      <dsp:nvSpPr>
        <dsp:cNvPr id="0" name=""/>
        <dsp:cNvSpPr/>
      </dsp:nvSpPr>
      <dsp:spPr>
        <a:xfrm>
          <a:off x="3596978" y="3959346"/>
          <a:ext cx="1892212" cy="913695"/>
        </a:xfrm>
        <a:prstGeom prst="chevron">
          <a:avLst>
            <a:gd name="adj" fmla="val 25000"/>
          </a:avLst>
        </a:prstGeom>
        <a:solidFill>
          <a:srgbClr val="00B0F0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03</a:t>
          </a:r>
        </a:p>
      </dsp:txBody>
      <dsp:txXfrm>
        <a:off x="3825402" y="3959346"/>
        <a:ext cx="1435364" cy="913695"/>
      </dsp:txXfrm>
    </dsp:sp>
    <dsp:sp modelId="{FD7B29F2-0D66-4B4B-BC8A-82DA23575305}">
      <dsp:nvSpPr>
        <dsp:cNvPr id="0" name=""/>
        <dsp:cNvSpPr/>
      </dsp:nvSpPr>
      <dsp:spPr>
        <a:xfrm>
          <a:off x="3748355" y="1309086"/>
          <a:ext cx="1536476" cy="2214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rtlCol="0" anchor="t" anchorCtr="0">
          <a:noAutofit/>
        </a:bodyPr>
        <a:lstStyle/>
        <a:p>
          <a:pPr marL="0" lvl="0" indent="0" algn="l" defTabSz="622300" rtl="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Debate ao vivo pelo </a:t>
          </a:r>
          <a:r>
            <a:rPr lang="pt-BR" sz="1400" b="1" kern="1200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YouTube</a:t>
          </a: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, com perguntas pelo chat do </a:t>
          </a:r>
          <a:r>
            <a:rPr lang="pt-BR" sz="1400" b="1" kern="1200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YouTube</a:t>
          </a: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 ou pelo </a:t>
          </a:r>
          <a:r>
            <a:rPr lang="pt-BR" sz="1400" b="1" kern="1200" noProof="0" dirty="0" err="1">
              <a:solidFill>
                <a:srgbClr val="666666"/>
              </a:solidFill>
              <a:latin typeface="+mn-lt"/>
              <a:ea typeface="+mn-ea"/>
              <a:cs typeface="+mn-cs"/>
            </a:rPr>
            <a:t>Teams</a:t>
          </a: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, somente para inscritos.</a:t>
          </a:r>
          <a:endParaRPr lang="pt-BR" sz="1400" b="1" kern="1200" noProof="0" dirty="0">
            <a:solidFill>
              <a:schemeClr val="tx2"/>
            </a:solidFill>
          </a:endParaRPr>
        </a:p>
      </dsp:txBody>
      <dsp:txXfrm>
        <a:off x="3748355" y="1309086"/>
        <a:ext cx="1536476" cy="2214124"/>
      </dsp:txXfrm>
    </dsp:sp>
    <dsp:sp modelId="{7BF6E820-C6E3-4E2C-BB23-ADF9AD641C6B}">
      <dsp:nvSpPr>
        <dsp:cNvPr id="0" name=""/>
        <dsp:cNvSpPr/>
      </dsp:nvSpPr>
      <dsp:spPr>
        <a:xfrm rot="5400000">
          <a:off x="4099725" y="2513115"/>
          <a:ext cx="2741086" cy="151376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46455-4EBB-40A8-838B-B584850A8B8E}">
      <dsp:nvSpPr>
        <dsp:cNvPr id="0" name=""/>
        <dsp:cNvSpPr/>
      </dsp:nvSpPr>
      <dsp:spPr>
        <a:xfrm>
          <a:off x="5394580" y="3959346"/>
          <a:ext cx="1892212" cy="913695"/>
        </a:xfrm>
        <a:prstGeom prst="chevron">
          <a:avLst>
            <a:gd name="adj" fmla="val 25000"/>
          </a:avLst>
        </a:prstGeom>
        <a:solidFill>
          <a:srgbClr val="A7DBFF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04</a:t>
          </a:r>
        </a:p>
      </dsp:txBody>
      <dsp:txXfrm>
        <a:off x="5623004" y="3959346"/>
        <a:ext cx="1435364" cy="913695"/>
      </dsp:txXfrm>
    </dsp:sp>
    <dsp:sp modelId="{1D84544C-5924-422B-9546-A86AE4927E4C}">
      <dsp:nvSpPr>
        <dsp:cNvPr id="0" name=""/>
        <dsp:cNvSpPr/>
      </dsp:nvSpPr>
      <dsp:spPr>
        <a:xfrm>
          <a:off x="5545957" y="1309086"/>
          <a:ext cx="1536476" cy="2214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rtlCol="0" anchor="t" anchorCtr="0">
          <a:noAutofit/>
        </a:bodyPr>
        <a:lstStyle/>
        <a:p>
          <a:pPr marL="0" lvl="0" indent="0" algn="l" defTabSz="533400" rtl="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Após o fim da transmissão, os entes irão receber um questionário para avaliar o programa e fazer sugestões. </a:t>
          </a:r>
        </a:p>
      </dsp:txBody>
      <dsp:txXfrm>
        <a:off x="5545957" y="1309086"/>
        <a:ext cx="1536476" cy="2214124"/>
      </dsp:txXfrm>
    </dsp:sp>
    <dsp:sp modelId="{0EE416CF-D8AE-41BD-BF35-9148040E1274}">
      <dsp:nvSpPr>
        <dsp:cNvPr id="0" name=""/>
        <dsp:cNvSpPr/>
      </dsp:nvSpPr>
      <dsp:spPr>
        <a:xfrm rot="5400000">
          <a:off x="5897327" y="2513115"/>
          <a:ext cx="2741086" cy="151376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A9A18-D6AE-4459-8C7F-A17CAB50744A}">
      <dsp:nvSpPr>
        <dsp:cNvPr id="0" name=""/>
        <dsp:cNvSpPr/>
      </dsp:nvSpPr>
      <dsp:spPr>
        <a:xfrm>
          <a:off x="7192181" y="3959346"/>
          <a:ext cx="1892212" cy="913695"/>
        </a:xfrm>
        <a:prstGeom prst="chevron">
          <a:avLst>
            <a:gd name="adj" fmla="val 25000"/>
          </a:avLst>
        </a:prstGeom>
        <a:solidFill>
          <a:srgbClr val="DDF2FF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rtlCol="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50800" dist="38100" dir="2700000" algn="tl" rotWithShape="0">
                  <a:schemeClr val="tx1">
                    <a:alpha val="50000"/>
                  </a:schemeClr>
                </a:outerShdw>
              </a:effectLst>
              <a:latin typeface="+mj-lt"/>
            </a:rPr>
            <a:t>05</a:t>
          </a:r>
        </a:p>
      </dsp:txBody>
      <dsp:txXfrm>
        <a:off x="7420605" y="3959346"/>
        <a:ext cx="1435364" cy="913695"/>
      </dsp:txXfrm>
    </dsp:sp>
    <dsp:sp modelId="{7F54B493-FCA8-4A1F-A2B1-FCB26CA9C396}">
      <dsp:nvSpPr>
        <dsp:cNvPr id="0" name=""/>
        <dsp:cNvSpPr/>
      </dsp:nvSpPr>
      <dsp:spPr>
        <a:xfrm>
          <a:off x="7343558" y="1309086"/>
          <a:ext cx="1536476" cy="2214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432000" rIns="288000" bIns="0" numCol="1" spcCol="1270" rtlCol="0" anchor="t" anchorCtr="0">
          <a:noAutofit/>
        </a:bodyPr>
        <a:lstStyle/>
        <a:p>
          <a:pPr marL="0" lvl="0" indent="0" algn="l" defTabSz="533400" rtl="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noProof="0" dirty="0">
              <a:solidFill>
                <a:srgbClr val="666666"/>
              </a:solidFill>
              <a:latin typeface="+mn-lt"/>
              <a:ea typeface="+mn-ea"/>
              <a:cs typeface="+mn-cs"/>
            </a:rPr>
            <a:t>Todas as apresentações ficarão salvas e poderão ser revistas a qualquer momento. </a:t>
          </a:r>
        </a:p>
      </dsp:txBody>
      <dsp:txXfrm>
        <a:off x="7343558" y="1309086"/>
        <a:ext cx="1536476" cy="2214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0E31-9E0C-460C-A8AB-7B42020FAA41}">
      <dsp:nvSpPr>
        <dsp:cNvPr id="0" name=""/>
        <dsp:cNvSpPr/>
      </dsp:nvSpPr>
      <dsp:spPr>
        <a:xfrm>
          <a:off x="0" y="0"/>
          <a:ext cx="9144000" cy="719824"/>
        </a:xfrm>
        <a:prstGeom prst="round2DiagRect">
          <a:avLst/>
        </a:prstGeom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 - Regulação</a:t>
          </a:r>
        </a:p>
      </dsp:txBody>
      <dsp:txXfrm>
        <a:off x="35139" y="35139"/>
        <a:ext cx="9073722" cy="649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0E31-9E0C-460C-A8AB-7B42020FAA41}">
      <dsp:nvSpPr>
        <dsp:cNvPr id="0" name=""/>
        <dsp:cNvSpPr/>
      </dsp:nvSpPr>
      <dsp:spPr>
        <a:xfrm>
          <a:off x="0" y="0"/>
          <a:ext cx="9144000" cy="719824"/>
        </a:xfrm>
        <a:prstGeom prst="round2DiagRect">
          <a:avLst/>
        </a:prstGeom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I.1 Regulação</a:t>
          </a:r>
        </a:p>
      </dsp:txBody>
      <dsp:txXfrm>
        <a:off x="35139" y="35139"/>
        <a:ext cx="9073722" cy="649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0E31-9E0C-460C-A8AB-7B42020FAA41}">
      <dsp:nvSpPr>
        <dsp:cNvPr id="0" name=""/>
        <dsp:cNvSpPr/>
      </dsp:nvSpPr>
      <dsp:spPr>
        <a:xfrm>
          <a:off x="0" y="0"/>
          <a:ext cx="9144000" cy="719824"/>
        </a:xfrm>
        <a:prstGeom prst="round2DiagRect">
          <a:avLst/>
        </a:prstGeom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1.2 Regulação – TX ADM</a:t>
          </a:r>
        </a:p>
      </dsp:txBody>
      <dsp:txXfrm>
        <a:off x="35139" y="35139"/>
        <a:ext cx="9073722" cy="6495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BB7E7-40D4-4087-BEB1-269EC125C7F2}">
      <dsp:nvSpPr>
        <dsp:cNvPr id="0" name=""/>
        <dsp:cNvSpPr/>
      </dsp:nvSpPr>
      <dsp:spPr>
        <a:xfrm>
          <a:off x="2451609" y="416943"/>
          <a:ext cx="5544046" cy="5544046"/>
        </a:xfrm>
        <a:prstGeom prst="pie">
          <a:avLst>
            <a:gd name="adj1" fmla="val 16200000"/>
            <a:gd name="adj2" fmla="val 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Regulação proporcional: E, P, M e G</a:t>
          </a:r>
        </a:p>
      </dsp:txBody>
      <dsp:txXfrm>
        <a:off x="5394573" y="1566013"/>
        <a:ext cx="2046017" cy="1518012"/>
      </dsp:txXfrm>
    </dsp:sp>
    <dsp:sp modelId="{927DBED9-C666-4528-BDBC-94C34099B395}">
      <dsp:nvSpPr>
        <dsp:cNvPr id="0" name=""/>
        <dsp:cNvSpPr/>
      </dsp:nvSpPr>
      <dsp:spPr>
        <a:xfrm>
          <a:off x="2451609" y="603065"/>
          <a:ext cx="5544046" cy="5544046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Incentivo à </a:t>
          </a:r>
          <a:r>
            <a:rPr lang="pt-BR" sz="2800" kern="1200" dirty="0" err="1"/>
            <a:t>Profissionali-zação</a:t>
          </a:r>
          <a:endParaRPr lang="pt-BR" sz="2800" kern="1200" dirty="0"/>
        </a:p>
      </dsp:txBody>
      <dsp:txXfrm>
        <a:off x="5394573" y="3480029"/>
        <a:ext cx="2046017" cy="1518012"/>
      </dsp:txXfrm>
    </dsp:sp>
    <dsp:sp modelId="{59098CEF-ED82-4E66-92A8-9A6B863C91CE}">
      <dsp:nvSpPr>
        <dsp:cNvPr id="0" name=""/>
        <dsp:cNvSpPr/>
      </dsp:nvSpPr>
      <dsp:spPr>
        <a:xfrm>
          <a:off x="2265487" y="603065"/>
          <a:ext cx="5544046" cy="5544046"/>
        </a:xfrm>
        <a:prstGeom prst="pie">
          <a:avLst>
            <a:gd name="adj1" fmla="val 5400000"/>
            <a:gd name="adj2" fmla="val 1080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Alinhamento Atuária</a:t>
          </a:r>
        </a:p>
      </dsp:txBody>
      <dsp:txXfrm>
        <a:off x="2820552" y="3480029"/>
        <a:ext cx="2046017" cy="1518012"/>
      </dsp:txXfrm>
    </dsp:sp>
    <dsp:sp modelId="{6E242F2A-8DEB-4868-984D-724ADE78C8A7}">
      <dsp:nvSpPr>
        <dsp:cNvPr id="0" name=""/>
        <dsp:cNvSpPr/>
      </dsp:nvSpPr>
      <dsp:spPr>
        <a:xfrm>
          <a:off x="2265487" y="416943"/>
          <a:ext cx="5544046" cy="5544046"/>
        </a:xfrm>
        <a:prstGeom prst="pie">
          <a:avLst>
            <a:gd name="adj1" fmla="val 10800000"/>
            <a:gd name="adj2" fmla="val 1620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Gestão segregada dos recursos de benefícios</a:t>
          </a:r>
        </a:p>
      </dsp:txBody>
      <dsp:txXfrm>
        <a:off x="2820552" y="1566013"/>
        <a:ext cx="2046017" cy="1518012"/>
      </dsp:txXfrm>
    </dsp:sp>
    <dsp:sp modelId="{815C2E03-4932-4EDA-8FC2-00A8901196C1}">
      <dsp:nvSpPr>
        <dsp:cNvPr id="0" name=""/>
        <dsp:cNvSpPr/>
      </dsp:nvSpPr>
      <dsp:spPr>
        <a:xfrm>
          <a:off x="2108406" y="73740"/>
          <a:ext cx="6230451" cy="623045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88A20-69A1-4E94-8CDE-7A93A00F9C82}">
      <dsp:nvSpPr>
        <dsp:cNvPr id="0" name=""/>
        <dsp:cNvSpPr/>
      </dsp:nvSpPr>
      <dsp:spPr>
        <a:xfrm>
          <a:off x="2108406" y="259862"/>
          <a:ext cx="6230451" cy="623045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69CCA-1364-4F18-989B-5130EA62D4E8}">
      <dsp:nvSpPr>
        <dsp:cNvPr id="0" name=""/>
        <dsp:cNvSpPr/>
      </dsp:nvSpPr>
      <dsp:spPr>
        <a:xfrm>
          <a:off x="1922284" y="259862"/>
          <a:ext cx="6230451" cy="623045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5FA77-B8B3-4084-9E4B-9E88534F4F3A}">
      <dsp:nvSpPr>
        <dsp:cNvPr id="0" name=""/>
        <dsp:cNvSpPr/>
      </dsp:nvSpPr>
      <dsp:spPr>
        <a:xfrm>
          <a:off x="1922284" y="73740"/>
          <a:ext cx="6230451" cy="623045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0E31-9E0C-460C-A8AB-7B42020FAA41}">
      <dsp:nvSpPr>
        <dsp:cNvPr id="0" name=""/>
        <dsp:cNvSpPr/>
      </dsp:nvSpPr>
      <dsp:spPr>
        <a:xfrm>
          <a:off x="0" y="0"/>
          <a:ext cx="9144000" cy="719824"/>
        </a:xfrm>
        <a:prstGeom prst="round2DiagRect">
          <a:avLst/>
        </a:prstGeom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1.3 Regulação TX ADM</a:t>
          </a:r>
        </a:p>
      </dsp:txBody>
      <dsp:txXfrm>
        <a:off x="35139" y="35139"/>
        <a:ext cx="9073722" cy="6495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BB7E7-40D4-4087-BEB1-269EC125C7F2}">
      <dsp:nvSpPr>
        <dsp:cNvPr id="0" name=""/>
        <dsp:cNvSpPr/>
      </dsp:nvSpPr>
      <dsp:spPr>
        <a:xfrm>
          <a:off x="2110998" y="460552"/>
          <a:ext cx="6099915" cy="6099915"/>
        </a:xfrm>
        <a:prstGeom prst="pie">
          <a:avLst>
            <a:gd name="adj1" fmla="val 16200000"/>
            <a:gd name="adj2" fmla="val 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Aval. Atuarial: 1) apura CN; 2) soma a TX ADM; 3) divide custo total p/ alíquotas segurados e patronal</a:t>
          </a:r>
        </a:p>
      </dsp:txBody>
      <dsp:txXfrm>
        <a:off x="5349036" y="1724832"/>
        <a:ext cx="2251159" cy="1670214"/>
      </dsp:txXfrm>
    </dsp:sp>
    <dsp:sp modelId="{927DBED9-C666-4528-BDBC-94C34099B395}">
      <dsp:nvSpPr>
        <dsp:cNvPr id="0" name=""/>
        <dsp:cNvSpPr/>
      </dsp:nvSpPr>
      <dsp:spPr>
        <a:xfrm>
          <a:off x="2110998" y="665335"/>
          <a:ext cx="6099915" cy="6099915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Ao arrecadar as contribuições separa o percentual da taxa em contas separadas (Reserva </a:t>
          </a:r>
          <a:r>
            <a:rPr lang="pt-BR" sz="1800" kern="1200" dirty="0" err="1"/>
            <a:t>Adm</a:t>
          </a:r>
          <a:r>
            <a:rPr lang="pt-BR" sz="1800" kern="1200" dirty="0"/>
            <a:t>)</a:t>
          </a:r>
        </a:p>
      </dsp:txBody>
      <dsp:txXfrm>
        <a:off x="5349036" y="3830756"/>
        <a:ext cx="2251159" cy="1670214"/>
      </dsp:txXfrm>
    </dsp:sp>
    <dsp:sp modelId="{59098CEF-ED82-4E66-92A8-9A6B863C91CE}">
      <dsp:nvSpPr>
        <dsp:cNvPr id="0" name=""/>
        <dsp:cNvSpPr/>
      </dsp:nvSpPr>
      <dsp:spPr>
        <a:xfrm>
          <a:off x="1906215" y="665335"/>
          <a:ext cx="6099915" cy="6099915"/>
        </a:xfrm>
        <a:prstGeom prst="pie">
          <a:avLst>
            <a:gd name="adj1" fmla="val 5400000"/>
            <a:gd name="adj2" fmla="val 1080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Uso: manutenção e melhoria patrimônio, consultorias (</a:t>
          </a:r>
          <a:r>
            <a:rPr lang="pt-BR" sz="1800" kern="1200" dirty="0" err="1"/>
            <a:t>max</a:t>
          </a:r>
          <a:r>
            <a:rPr lang="pt-BR" sz="1800" kern="1200" dirty="0"/>
            <a:t>. 50% e que contribuam p/ gestão), certificação, ... Podem ser revertidos para benefícios </a:t>
          </a:r>
        </a:p>
      </dsp:txBody>
      <dsp:txXfrm>
        <a:off x="2516933" y="3830756"/>
        <a:ext cx="2251159" cy="1670214"/>
      </dsp:txXfrm>
    </dsp:sp>
    <dsp:sp modelId="{6E242F2A-8DEB-4868-984D-724ADE78C8A7}">
      <dsp:nvSpPr>
        <dsp:cNvPr id="0" name=""/>
        <dsp:cNvSpPr/>
      </dsp:nvSpPr>
      <dsp:spPr>
        <a:xfrm>
          <a:off x="1906215" y="460552"/>
          <a:ext cx="6099915" cy="6099915"/>
        </a:xfrm>
        <a:prstGeom prst="pie">
          <a:avLst>
            <a:gd name="adj1" fmla="val 10800000"/>
            <a:gd name="adj2" fmla="val 1620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Define lei % (limite e custeio) TX ADM sobre base cálculo servidores ativos (2%, 2,4%, 3% e 3,6%) + 20% certificação</a:t>
          </a:r>
        </a:p>
      </dsp:txBody>
      <dsp:txXfrm>
        <a:off x="2516933" y="1724832"/>
        <a:ext cx="2251159" cy="1670214"/>
      </dsp:txXfrm>
    </dsp:sp>
    <dsp:sp modelId="{815C2E03-4932-4EDA-8FC2-00A8901196C1}">
      <dsp:nvSpPr>
        <dsp:cNvPr id="0" name=""/>
        <dsp:cNvSpPr/>
      </dsp:nvSpPr>
      <dsp:spPr>
        <a:xfrm>
          <a:off x="1733384" y="82939"/>
          <a:ext cx="6855142" cy="6855142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88A20-69A1-4E94-8CDE-7A93A00F9C82}">
      <dsp:nvSpPr>
        <dsp:cNvPr id="0" name=""/>
        <dsp:cNvSpPr/>
      </dsp:nvSpPr>
      <dsp:spPr>
        <a:xfrm>
          <a:off x="1733384" y="287721"/>
          <a:ext cx="6855142" cy="6855142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69CCA-1364-4F18-989B-5130EA62D4E8}">
      <dsp:nvSpPr>
        <dsp:cNvPr id="0" name=""/>
        <dsp:cNvSpPr/>
      </dsp:nvSpPr>
      <dsp:spPr>
        <a:xfrm>
          <a:off x="1528601" y="287721"/>
          <a:ext cx="6855142" cy="6855142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5FA77-B8B3-4084-9E4B-9E88534F4F3A}">
      <dsp:nvSpPr>
        <dsp:cNvPr id="0" name=""/>
        <dsp:cNvSpPr/>
      </dsp:nvSpPr>
      <dsp:spPr>
        <a:xfrm>
          <a:off x="1528601" y="82939"/>
          <a:ext cx="6855142" cy="6855142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0E31-9E0C-460C-A8AB-7B42020FAA41}">
      <dsp:nvSpPr>
        <dsp:cNvPr id="0" name=""/>
        <dsp:cNvSpPr/>
      </dsp:nvSpPr>
      <dsp:spPr>
        <a:xfrm>
          <a:off x="0" y="0"/>
          <a:ext cx="9144000" cy="719824"/>
        </a:xfrm>
        <a:prstGeom prst="round2DiagRect">
          <a:avLst/>
        </a:prstGeom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1.4 Regulação – Compensação</a:t>
          </a:r>
        </a:p>
      </dsp:txBody>
      <dsp:txXfrm>
        <a:off x="35139" y="35139"/>
        <a:ext cx="9073722" cy="6495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70E31-9E0C-460C-A8AB-7B42020FAA41}">
      <dsp:nvSpPr>
        <dsp:cNvPr id="0" name=""/>
        <dsp:cNvSpPr/>
      </dsp:nvSpPr>
      <dsp:spPr>
        <a:xfrm>
          <a:off x="0" y="0"/>
          <a:ext cx="9144000" cy="719824"/>
        </a:xfrm>
        <a:prstGeom prst="round2DiagRect">
          <a:avLst/>
        </a:prstGeom>
        <a:gradFill flip="none" rotWithShape="1">
          <a:gsLst>
            <a:gs pos="0">
              <a:schemeClr val="accent3">
                <a:alpha val="10000"/>
              </a:schemeClr>
            </a:gs>
            <a:gs pos="100000">
              <a:schemeClr val="accent3"/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3200" tIns="121920" rIns="121920" bIns="121920" numCol="1" spcCol="1270" anchor="ctr" anchorCtr="0">
          <a:noAutofit/>
        </a:bodyPr>
        <a:lstStyle/>
        <a:p>
          <a:pPr marL="0" lvl="0" indent="0" algn="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0" i="0" kern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/>
              <a:ea typeface="+mn-ea"/>
              <a:cs typeface="+mn-cs"/>
            </a:rPr>
            <a:t>1.4 Regulação – Compensação</a:t>
          </a:r>
        </a:p>
      </dsp:txBody>
      <dsp:txXfrm>
        <a:off x="35139" y="35139"/>
        <a:ext cx="9073722" cy="64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2E3BE-87E6-4956-9420-A92C45ECD066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59A2B-39C4-41C0-ACA4-A3576BD89D7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2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8136092-2EDF-47BF-99B1-B87430F95B70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2358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fld id="{944652E4-5120-44D6-918A-894636DEFCBD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2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fld id="{944652E4-5120-44D6-918A-894636DEFCBD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0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9636F-33B0-468B-9658-F28036F7576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7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9636F-33B0-468B-9658-F28036F7576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09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9636F-33B0-468B-9658-F28036F7576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05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DC9BE-8102-4ADA-9C69-422E2361041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5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57D5-55BF-4140-94FD-59F0D38B24D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endParaRPr lang="pt-BR" sz="8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8163" y="503238"/>
            <a:ext cx="3146425" cy="2359025"/>
          </a:xfrm>
        </p:spPr>
      </p:sp>
    </p:spTree>
    <p:extLst>
      <p:ext uri="{BB962C8B-B14F-4D97-AF65-F5344CB8AC3E}">
        <p14:creationId xmlns:p14="http://schemas.microsoft.com/office/powerpoint/2010/main" val="436444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39AE048-D049-4041-8A79-6BA798720AD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1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39AE048-D049-4041-8A79-6BA798720AD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540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39AE048-D049-4041-8A79-6BA798720AD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94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39AE048-D049-4041-8A79-6BA798720AD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62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39AE048-D049-4041-8A79-6BA798720AD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326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39AE048-D049-4041-8A79-6BA798720AD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388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D051E4D-7E57-413A-8720-4F166BDFA2F0}" type="slidenum">
              <a:rPr lang="pt-BR" noProof="0" smtClean="0"/>
              <a:pPr rtl="0"/>
              <a:t>12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08326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5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6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oment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A01EED-287D-B044-B13E-93334ABA9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38" y="262501"/>
            <a:ext cx="3309762" cy="1227598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>
              <a:defRPr lang="en-US" sz="3600">
                <a:latin typeface="+mj-lt"/>
                <a:ea typeface="+mn-ea"/>
                <a:cs typeface="+mn-cs"/>
              </a:defRPr>
            </a:lvl1pPr>
          </a:lstStyle>
          <a:p>
            <a:pPr marL="0" lvl="0" algn="l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21" name="Espaço Reservado para Texto 20">
            <a:extLst>
              <a:ext uri="{FF2B5EF4-FFF2-40B4-BE49-F238E27FC236}">
                <a16:creationId xmlns:a16="http://schemas.microsoft.com/office/drawing/2014/main" id="{54AD5E24-6241-E249-825D-7358AC3A26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1" y="6443669"/>
            <a:ext cx="4064000" cy="219291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25" dirty="0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0" lvl="0" rtl="0"/>
            <a:r>
              <a:rPr lang="pt-BR"/>
              <a:t>Clique para editar o texto mestre</a:t>
            </a:r>
          </a:p>
        </p:txBody>
      </p:sp>
      <p:sp>
        <p:nvSpPr>
          <p:cNvPr id="40" name="Espaço Reservado para Texto 39">
            <a:extLst>
              <a:ext uri="{FF2B5EF4-FFF2-40B4-BE49-F238E27FC236}">
                <a16:creationId xmlns:a16="http://schemas.microsoft.com/office/drawing/2014/main" id="{AD48FD26-8883-6644-B0FA-A6B92A90D7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0366" y="1660005"/>
            <a:ext cx="3309937" cy="381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pt-BR"/>
              <a:t>Clique para editar o texto mestre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C15D7372-204D-244C-AE20-13C0C616913D}"/>
              </a:ext>
            </a:extLst>
          </p:cNvPr>
          <p:cNvGrpSpPr/>
          <p:nvPr userDrawn="1"/>
        </p:nvGrpSpPr>
        <p:grpSpPr>
          <a:xfrm>
            <a:off x="4114800" y="1899062"/>
            <a:ext cx="3003977" cy="3878149"/>
            <a:chOff x="2133600" y="914400"/>
            <a:chExt cx="4800600" cy="464820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8F3A33D-4427-F740-882A-2287D2C2E03A}"/>
                </a:ext>
              </a:extLst>
            </p:cNvPr>
            <p:cNvSpPr/>
            <p:nvPr/>
          </p:nvSpPr>
          <p:spPr bwMode="auto">
            <a:xfrm>
              <a:off x="3733800" y="1600200"/>
              <a:ext cx="2133600" cy="2133600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85783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latin typeface="+mn-lt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E152306-EB00-E241-B70A-4AA581A8850A}"/>
                </a:ext>
              </a:extLst>
            </p:cNvPr>
            <p:cNvSpPr/>
            <p:nvPr/>
          </p:nvSpPr>
          <p:spPr bwMode="auto">
            <a:xfrm>
              <a:off x="4800600" y="3276600"/>
              <a:ext cx="2133600" cy="2133600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85783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latin typeface="+mn-lt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D8D2E04-E788-5143-9B3F-2AA643E73F3D}"/>
                </a:ext>
              </a:extLst>
            </p:cNvPr>
            <p:cNvSpPr/>
            <p:nvPr/>
          </p:nvSpPr>
          <p:spPr bwMode="auto">
            <a:xfrm>
              <a:off x="2514600" y="1676400"/>
              <a:ext cx="1371600" cy="1371600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351" dirty="0">
                <a:latin typeface="+mn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B0F0F10-D7D8-1640-9A0C-9565AAB0FEFE}"/>
                </a:ext>
              </a:extLst>
            </p:cNvPr>
            <p:cNvSpPr/>
            <p:nvPr/>
          </p:nvSpPr>
          <p:spPr bwMode="auto">
            <a:xfrm>
              <a:off x="2133600" y="2971800"/>
              <a:ext cx="1066800" cy="1066800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85783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latin typeface="+mn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E101BB6-2D44-AE47-B636-34B1D3A0968C}"/>
                </a:ext>
              </a:extLst>
            </p:cNvPr>
            <p:cNvSpPr/>
            <p:nvPr/>
          </p:nvSpPr>
          <p:spPr bwMode="auto">
            <a:xfrm>
              <a:off x="5562600" y="1905000"/>
              <a:ext cx="1066800" cy="1066800"/>
            </a:xfrm>
            <a:prstGeom prst="ellipse">
              <a:avLst/>
            </a:prstGeom>
            <a:solidFill>
              <a:schemeClr val="accent4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85783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latin typeface="+mn-lt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37AEB84-A496-5C4C-B198-2DC87E4C7369}"/>
                </a:ext>
              </a:extLst>
            </p:cNvPr>
            <p:cNvSpPr/>
            <p:nvPr/>
          </p:nvSpPr>
          <p:spPr bwMode="auto">
            <a:xfrm>
              <a:off x="3733800" y="914400"/>
              <a:ext cx="1066800" cy="1066800"/>
            </a:xfrm>
            <a:prstGeom prst="ellipse">
              <a:avLst/>
            </a:prstGeom>
            <a:solidFill>
              <a:schemeClr val="accent6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85783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latin typeface="+mn-lt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7DF15DD-D0E7-5B4B-A4A4-9AFEE1F0D51D}"/>
                </a:ext>
              </a:extLst>
            </p:cNvPr>
            <p:cNvSpPr/>
            <p:nvPr/>
          </p:nvSpPr>
          <p:spPr bwMode="auto">
            <a:xfrm>
              <a:off x="2209800" y="3429000"/>
              <a:ext cx="2133600" cy="2133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85783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800" dirty="0">
                <a:latin typeface="+mn-lt"/>
              </a:endParaRPr>
            </a:p>
          </p:txBody>
        </p:sp>
      </p:grpSp>
      <p:cxnSp>
        <p:nvCxnSpPr>
          <p:cNvPr id="49" name="Conector Angulado 48">
            <a:extLst>
              <a:ext uri="{FF2B5EF4-FFF2-40B4-BE49-F238E27FC236}">
                <a16:creationId xmlns:a16="http://schemas.microsoft.com/office/drawing/2014/main" id="{D86FCA9C-66CC-E04D-B6F2-A3086978BEC9}"/>
              </a:ext>
            </a:extLst>
          </p:cNvPr>
          <p:cNvCxnSpPr/>
          <p:nvPr userDrawn="1"/>
        </p:nvCxnSpPr>
        <p:spPr bwMode="auto">
          <a:xfrm rot="5400000" flipH="1" flipV="1">
            <a:off x="4819974" y="3447966"/>
            <a:ext cx="34669" cy="1063553"/>
          </a:xfrm>
          <a:prstGeom prst="bentConnector4">
            <a:avLst>
              <a:gd name="adj1" fmla="val -659379"/>
              <a:gd name="adj2" fmla="val 74658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Conector Angulado 49">
            <a:extLst>
              <a:ext uri="{FF2B5EF4-FFF2-40B4-BE49-F238E27FC236}">
                <a16:creationId xmlns:a16="http://schemas.microsoft.com/office/drawing/2014/main" id="{35AA603F-C4F2-4C46-A0E1-A150163FDCFF}"/>
              </a:ext>
            </a:extLst>
          </p:cNvPr>
          <p:cNvCxnSpPr/>
          <p:nvPr userDrawn="1"/>
        </p:nvCxnSpPr>
        <p:spPr bwMode="auto">
          <a:xfrm rot="16200000" flipH="1">
            <a:off x="4356562" y="3266587"/>
            <a:ext cx="1605231" cy="39600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Conector Angulado 50">
            <a:extLst>
              <a:ext uri="{FF2B5EF4-FFF2-40B4-BE49-F238E27FC236}">
                <a16:creationId xmlns:a16="http://schemas.microsoft.com/office/drawing/2014/main" id="{CC21B4BC-9DB1-FB4C-9C05-89636F8E01B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474992" y="4823563"/>
            <a:ext cx="1049008" cy="3814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Conector Angulado 51">
            <a:extLst>
              <a:ext uri="{FF2B5EF4-FFF2-40B4-BE49-F238E27FC236}">
                <a16:creationId xmlns:a16="http://schemas.microsoft.com/office/drawing/2014/main" id="{1B3094BA-AA5F-CA4F-AEC9-1BBAAE31A0AB}"/>
              </a:ext>
            </a:extLst>
          </p:cNvPr>
          <p:cNvCxnSpPr/>
          <p:nvPr userDrawn="1"/>
        </p:nvCxnSpPr>
        <p:spPr bwMode="auto">
          <a:xfrm rot="5400000">
            <a:off x="5462238" y="3248507"/>
            <a:ext cx="1271526" cy="619868"/>
          </a:xfrm>
          <a:prstGeom prst="bentConnector3">
            <a:avLst>
              <a:gd name="adj1" fmla="val 20627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Conector Angulado 52">
            <a:extLst>
              <a:ext uri="{FF2B5EF4-FFF2-40B4-BE49-F238E27FC236}">
                <a16:creationId xmlns:a16="http://schemas.microsoft.com/office/drawing/2014/main" id="{9C580634-6DD3-EE42-8DAC-5CE0F95E8234}"/>
              </a:ext>
            </a:extLst>
          </p:cNvPr>
          <p:cNvCxnSpPr/>
          <p:nvPr userDrawn="1"/>
        </p:nvCxnSpPr>
        <p:spPr bwMode="auto">
          <a:xfrm rot="10800000" flipV="1">
            <a:off x="5826281" y="3488462"/>
            <a:ext cx="672627" cy="32153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Conector Angulado 53">
            <a:extLst>
              <a:ext uri="{FF2B5EF4-FFF2-40B4-BE49-F238E27FC236}">
                <a16:creationId xmlns:a16="http://schemas.microsoft.com/office/drawing/2014/main" id="{E8DB08B6-890C-F84C-8BE1-1E2B14E38BD2}"/>
              </a:ext>
            </a:extLst>
          </p:cNvPr>
          <p:cNvCxnSpPr/>
          <p:nvPr userDrawn="1"/>
        </p:nvCxnSpPr>
        <p:spPr bwMode="auto">
          <a:xfrm rot="10800000">
            <a:off x="5776200" y="4505681"/>
            <a:ext cx="1001326" cy="508610"/>
          </a:xfrm>
          <a:prstGeom prst="bentConnector3">
            <a:avLst>
              <a:gd name="adj1" fmla="val 25724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ector Angulado 54">
            <a:extLst>
              <a:ext uri="{FF2B5EF4-FFF2-40B4-BE49-F238E27FC236}">
                <a16:creationId xmlns:a16="http://schemas.microsoft.com/office/drawing/2014/main" id="{5E93BED7-1092-3F44-B6D8-149F86101CC4}"/>
              </a:ext>
            </a:extLst>
          </p:cNvPr>
          <p:cNvCxnSpPr/>
          <p:nvPr userDrawn="1"/>
        </p:nvCxnSpPr>
        <p:spPr bwMode="auto">
          <a:xfrm rot="5400000">
            <a:off x="4470345" y="2810893"/>
            <a:ext cx="2441754" cy="17612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6" name="Grupo 55">
            <a:extLst>
              <a:ext uri="{FF2B5EF4-FFF2-40B4-BE49-F238E27FC236}">
                <a16:creationId xmlns:a16="http://schemas.microsoft.com/office/drawing/2014/main" id="{AD84D262-02D3-1044-8D93-A83A3F0ECFB4}"/>
              </a:ext>
            </a:extLst>
          </p:cNvPr>
          <p:cNvGrpSpPr/>
          <p:nvPr userDrawn="1"/>
        </p:nvGrpSpPr>
        <p:grpSpPr>
          <a:xfrm>
            <a:off x="5004867" y="4112406"/>
            <a:ext cx="1287419" cy="2745594"/>
            <a:chOff x="2435225" y="22552"/>
            <a:chExt cx="4273550" cy="6835448"/>
          </a:xfrm>
          <a:solidFill>
            <a:schemeClr val="tx1"/>
          </a:solidFill>
        </p:grpSpPr>
        <p:sp>
          <p:nvSpPr>
            <p:cNvPr id="57" name="Forma Livre 5">
              <a:extLst>
                <a:ext uri="{FF2B5EF4-FFF2-40B4-BE49-F238E27FC236}">
                  <a16:creationId xmlns:a16="http://schemas.microsoft.com/office/drawing/2014/main" id="{CFB55F6E-96AE-224F-81AC-D94D4F08A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6" y="22552"/>
              <a:ext cx="2317751" cy="634999"/>
            </a:xfrm>
            <a:custGeom>
              <a:avLst/>
              <a:gdLst>
                <a:gd name="T0" fmla="*/ 1460 w 1460"/>
                <a:gd name="T1" fmla="*/ 57 h 400"/>
                <a:gd name="T2" fmla="*/ 1460 w 1460"/>
                <a:gd name="T3" fmla="*/ 57 h 400"/>
                <a:gd name="T4" fmla="*/ 1458 w 1460"/>
                <a:gd name="T5" fmla="*/ 45 h 400"/>
                <a:gd name="T6" fmla="*/ 1454 w 1460"/>
                <a:gd name="T7" fmla="*/ 35 h 400"/>
                <a:gd name="T8" fmla="*/ 1449 w 1460"/>
                <a:gd name="T9" fmla="*/ 24 h 400"/>
                <a:gd name="T10" fmla="*/ 1443 w 1460"/>
                <a:gd name="T11" fmla="*/ 17 h 400"/>
                <a:gd name="T12" fmla="*/ 1434 w 1460"/>
                <a:gd name="T13" fmla="*/ 9 h 400"/>
                <a:gd name="T14" fmla="*/ 1424 w 1460"/>
                <a:gd name="T15" fmla="*/ 4 h 400"/>
                <a:gd name="T16" fmla="*/ 1413 w 1460"/>
                <a:gd name="T17" fmla="*/ 0 h 400"/>
                <a:gd name="T18" fmla="*/ 1402 w 1460"/>
                <a:gd name="T19" fmla="*/ 0 h 400"/>
                <a:gd name="T20" fmla="*/ 58 w 1460"/>
                <a:gd name="T21" fmla="*/ 0 h 400"/>
                <a:gd name="T22" fmla="*/ 58 w 1460"/>
                <a:gd name="T23" fmla="*/ 0 h 400"/>
                <a:gd name="T24" fmla="*/ 47 w 1460"/>
                <a:gd name="T25" fmla="*/ 0 h 400"/>
                <a:gd name="T26" fmla="*/ 35 w 1460"/>
                <a:gd name="T27" fmla="*/ 4 h 400"/>
                <a:gd name="T28" fmla="*/ 26 w 1460"/>
                <a:gd name="T29" fmla="*/ 9 h 400"/>
                <a:gd name="T30" fmla="*/ 17 w 1460"/>
                <a:gd name="T31" fmla="*/ 17 h 400"/>
                <a:gd name="T32" fmla="*/ 11 w 1460"/>
                <a:gd name="T33" fmla="*/ 24 h 400"/>
                <a:gd name="T34" fmla="*/ 4 w 1460"/>
                <a:gd name="T35" fmla="*/ 35 h 400"/>
                <a:gd name="T36" fmla="*/ 2 w 1460"/>
                <a:gd name="T37" fmla="*/ 45 h 400"/>
                <a:gd name="T38" fmla="*/ 0 w 1460"/>
                <a:gd name="T39" fmla="*/ 57 h 400"/>
                <a:gd name="T40" fmla="*/ 0 w 1460"/>
                <a:gd name="T41" fmla="*/ 400 h 400"/>
                <a:gd name="T42" fmla="*/ 1460 w 1460"/>
                <a:gd name="T43" fmla="*/ 400 h 400"/>
                <a:gd name="T44" fmla="*/ 1460 w 1460"/>
                <a:gd name="T45" fmla="*/ 57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0" h="400">
                  <a:moveTo>
                    <a:pt x="1460" y="57"/>
                  </a:moveTo>
                  <a:lnTo>
                    <a:pt x="1460" y="57"/>
                  </a:lnTo>
                  <a:lnTo>
                    <a:pt x="1458" y="45"/>
                  </a:lnTo>
                  <a:lnTo>
                    <a:pt x="1454" y="35"/>
                  </a:lnTo>
                  <a:lnTo>
                    <a:pt x="1449" y="24"/>
                  </a:lnTo>
                  <a:lnTo>
                    <a:pt x="1443" y="17"/>
                  </a:lnTo>
                  <a:lnTo>
                    <a:pt x="1434" y="9"/>
                  </a:lnTo>
                  <a:lnTo>
                    <a:pt x="1424" y="4"/>
                  </a:lnTo>
                  <a:lnTo>
                    <a:pt x="1413" y="0"/>
                  </a:lnTo>
                  <a:lnTo>
                    <a:pt x="1402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4"/>
                  </a:lnTo>
                  <a:lnTo>
                    <a:pt x="26" y="9"/>
                  </a:lnTo>
                  <a:lnTo>
                    <a:pt x="17" y="17"/>
                  </a:lnTo>
                  <a:lnTo>
                    <a:pt x="11" y="24"/>
                  </a:lnTo>
                  <a:lnTo>
                    <a:pt x="4" y="35"/>
                  </a:lnTo>
                  <a:lnTo>
                    <a:pt x="2" y="45"/>
                  </a:lnTo>
                  <a:lnTo>
                    <a:pt x="0" y="57"/>
                  </a:lnTo>
                  <a:lnTo>
                    <a:pt x="0" y="400"/>
                  </a:lnTo>
                  <a:lnTo>
                    <a:pt x="1460" y="400"/>
                  </a:lnTo>
                  <a:lnTo>
                    <a:pt x="146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mc="http://schemas.openxmlformats.org/markup-compatibility/2006" xmlns:mv="urn:schemas-microsoft-com:mac:vml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351" dirty="0">
                <a:latin typeface="+mn-lt"/>
              </a:endParaRPr>
            </a:p>
          </p:txBody>
        </p:sp>
        <p:sp>
          <p:nvSpPr>
            <p:cNvPr id="58" name="Forma Livre 6">
              <a:extLst>
                <a:ext uri="{FF2B5EF4-FFF2-40B4-BE49-F238E27FC236}">
                  <a16:creationId xmlns:a16="http://schemas.microsoft.com/office/drawing/2014/main" id="{B690F8CB-3C73-AC4D-8E2B-AF4B8424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225" y="5880100"/>
              <a:ext cx="4273550" cy="977900"/>
            </a:xfrm>
            <a:custGeom>
              <a:avLst/>
              <a:gdLst>
                <a:gd name="T0" fmla="*/ 2076 w 2692"/>
                <a:gd name="T1" fmla="*/ 4 h 616"/>
                <a:gd name="T2" fmla="*/ 616 w 2692"/>
                <a:gd name="T3" fmla="*/ 0 h 616"/>
                <a:gd name="T4" fmla="*/ 615 w 2692"/>
                <a:gd name="T5" fmla="*/ 32 h 616"/>
                <a:gd name="T6" fmla="*/ 609 w 2692"/>
                <a:gd name="T7" fmla="*/ 94 h 616"/>
                <a:gd name="T8" fmla="*/ 597 w 2692"/>
                <a:gd name="T9" fmla="*/ 154 h 616"/>
                <a:gd name="T10" fmla="*/ 579 w 2692"/>
                <a:gd name="T11" fmla="*/ 212 h 616"/>
                <a:gd name="T12" fmla="*/ 556 w 2692"/>
                <a:gd name="T13" fmla="*/ 267 h 616"/>
                <a:gd name="T14" fmla="*/ 526 w 2692"/>
                <a:gd name="T15" fmla="*/ 320 h 616"/>
                <a:gd name="T16" fmla="*/ 494 w 2692"/>
                <a:gd name="T17" fmla="*/ 369 h 616"/>
                <a:gd name="T18" fmla="*/ 456 w 2692"/>
                <a:gd name="T19" fmla="*/ 414 h 616"/>
                <a:gd name="T20" fmla="*/ 414 w 2692"/>
                <a:gd name="T21" fmla="*/ 456 h 616"/>
                <a:gd name="T22" fmla="*/ 368 w 2692"/>
                <a:gd name="T23" fmla="*/ 494 h 616"/>
                <a:gd name="T24" fmla="*/ 319 w 2692"/>
                <a:gd name="T25" fmla="*/ 527 h 616"/>
                <a:gd name="T26" fmla="*/ 266 w 2692"/>
                <a:gd name="T27" fmla="*/ 556 h 616"/>
                <a:gd name="T28" fmla="*/ 211 w 2692"/>
                <a:gd name="T29" fmla="*/ 579 h 616"/>
                <a:gd name="T30" fmla="*/ 153 w 2692"/>
                <a:gd name="T31" fmla="*/ 597 h 616"/>
                <a:gd name="T32" fmla="*/ 94 w 2692"/>
                <a:gd name="T33" fmla="*/ 610 h 616"/>
                <a:gd name="T34" fmla="*/ 31 w 2692"/>
                <a:gd name="T35" fmla="*/ 616 h 616"/>
                <a:gd name="T36" fmla="*/ 2692 w 2692"/>
                <a:gd name="T37" fmla="*/ 616 h 616"/>
                <a:gd name="T38" fmla="*/ 2660 w 2692"/>
                <a:gd name="T39" fmla="*/ 616 h 616"/>
                <a:gd name="T40" fmla="*/ 2598 w 2692"/>
                <a:gd name="T41" fmla="*/ 610 h 616"/>
                <a:gd name="T42" fmla="*/ 2538 w 2692"/>
                <a:gd name="T43" fmla="*/ 597 h 616"/>
                <a:gd name="T44" fmla="*/ 2480 w 2692"/>
                <a:gd name="T45" fmla="*/ 579 h 616"/>
                <a:gd name="T46" fmla="*/ 2424 w 2692"/>
                <a:gd name="T47" fmla="*/ 556 h 616"/>
                <a:gd name="T48" fmla="*/ 2372 w 2692"/>
                <a:gd name="T49" fmla="*/ 527 h 616"/>
                <a:gd name="T50" fmla="*/ 2323 w 2692"/>
                <a:gd name="T51" fmla="*/ 494 h 616"/>
                <a:gd name="T52" fmla="*/ 2278 w 2692"/>
                <a:gd name="T53" fmla="*/ 456 h 616"/>
                <a:gd name="T54" fmla="*/ 2235 w 2692"/>
                <a:gd name="T55" fmla="*/ 414 h 616"/>
                <a:gd name="T56" fmla="*/ 2198 w 2692"/>
                <a:gd name="T57" fmla="*/ 369 h 616"/>
                <a:gd name="T58" fmla="*/ 2164 w 2692"/>
                <a:gd name="T59" fmla="*/ 320 h 616"/>
                <a:gd name="T60" fmla="*/ 2136 w 2692"/>
                <a:gd name="T61" fmla="*/ 267 h 616"/>
                <a:gd name="T62" fmla="*/ 2113 w 2692"/>
                <a:gd name="T63" fmla="*/ 212 h 616"/>
                <a:gd name="T64" fmla="*/ 2095 w 2692"/>
                <a:gd name="T65" fmla="*/ 154 h 616"/>
                <a:gd name="T66" fmla="*/ 2082 w 2692"/>
                <a:gd name="T67" fmla="*/ 94 h 616"/>
                <a:gd name="T68" fmla="*/ 2076 w 2692"/>
                <a:gd name="T69" fmla="*/ 32 h 616"/>
                <a:gd name="T70" fmla="*/ 2076 w 2692"/>
                <a:gd name="T71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92" h="616">
                  <a:moveTo>
                    <a:pt x="2076" y="0"/>
                  </a:moveTo>
                  <a:lnTo>
                    <a:pt x="2076" y="4"/>
                  </a:lnTo>
                  <a:lnTo>
                    <a:pt x="616" y="4"/>
                  </a:lnTo>
                  <a:lnTo>
                    <a:pt x="616" y="0"/>
                  </a:lnTo>
                  <a:lnTo>
                    <a:pt x="616" y="0"/>
                  </a:lnTo>
                  <a:lnTo>
                    <a:pt x="615" y="32"/>
                  </a:lnTo>
                  <a:lnTo>
                    <a:pt x="613" y="63"/>
                  </a:lnTo>
                  <a:lnTo>
                    <a:pt x="609" y="94"/>
                  </a:lnTo>
                  <a:lnTo>
                    <a:pt x="604" y="125"/>
                  </a:lnTo>
                  <a:lnTo>
                    <a:pt x="597" y="154"/>
                  </a:lnTo>
                  <a:lnTo>
                    <a:pt x="588" y="184"/>
                  </a:lnTo>
                  <a:lnTo>
                    <a:pt x="579" y="212"/>
                  </a:lnTo>
                  <a:lnTo>
                    <a:pt x="567" y="240"/>
                  </a:lnTo>
                  <a:lnTo>
                    <a:pt x="556" y="267"/>
                  </a:lnTo>
                  <a:lnTo>
                    <a:pt x="542" y="294"/>
                  </a:lnTo>
                  <a:lnTo>
                    <a:pt x="526" y="320"/>
                  </a:lnTo>
                  <a:lnTo>
                    <a:pt x="511" y="345"/>
                  </a:lnTo>
                  <a:lnTo>
                    <a:pt x="494" y="369"/>
                  </a:lnTo>
                  <a:lnTo>
                    <a:pt x="475" y="392"/>
                  </a:lnTo>
                  <a:lnTo>
                    <a:pt x="456" y="414"/>
                  </a:lnTo>
                  <a:lnTo>
                    <a:pt x="435" y="436"/>
                  </a:lnTo>
                  <a:lnTo>
                    <a:pt x="414" y="456"/>
                  </a:lnTo>
                  <a:lnTo>
                    <a:pt x="391" y="476"/>
                  </a:lnTo>
                  <a:lnTo>
                    <a:pt x="368" y="494"/>
                  </a:lnTo>
                  <a:lnTo>
                    <a:pt x="345" y="512"/>
                  </a:lnTo>
                  <a:lnTo>
                    <a:pt x="319" y="527"/>
                  </a:lnTo>
                  <a:lnTo>
                    <a:pt x="293" y="543"/>
                  </a:lnTo>
                  <a:lnTo>
                    <a:pt x="266" y="556"/>
                  </a:lnTo>
                  <a:lnTo>
                    <a:pt x="239" y="568"/>
                  </a:lnTo>
                  <a:lnTo>
                    <a:pt x="211" y="579"/>
                  </a:lnTo>
                  <a:lnTo>
                    <a:pt x="183" y="589"/>
                  </a:lnTo>
                  <a:lnTo>
                    <a:pt x="153" y="597"/>
                  </a:lnTo>
                  <a:lnTo>
                    <a:pt x="124" y="604"/>
                  </a:lnTo>
                  <a:lnTo>
                    <a:pt x="94" y="610"/>
                  </a:lnTo>
                  <a:lnTo>
                    <a:pt x="63" y="613"/>
                  </a:lnTo>
                  <a:lnTo>
                    <a:pt x="31" y="616"/>
                  </a:lnTo>
                  <a:lnTo>
                    <a:pt x="0" y="616"/>
                  </a:lnTo>
                  <a:lnTo>
                    <a:pt x="2692" y="616"/>
                  </a:lnTo>
                  <a:lnTo>
                    <a:pt x="2692" y="616"/>
                  </a:lnTo>
                  <a:lnTo>
                    <a:pt x="2660" y="616"/>
                  </a:lnTo>
                  <a:lnTo>
                    <a:pt x="2629" y="613"/>
                  </a:lnTo>
                  <a:lnTo>
                    <a:pt x="2598" y="610"/>
                  </a:lnTo>
                  <a:lnTo>
                    <a:pt x="2567" y="604"/>
                  </a:lnTo>
                  <a:lnTo>
                    <a:pt x="2538" y="597"/>
                  </a:lnTo>
                  <a:lnTo>
                    <a:pt x="2508" y="589"/>
                  </a:lnTo>
                  <a:lnTo>
                    <a:pt x="2480" y="579"/>
                  </a:lnTo>
                  <a:lnTo>
                    <a:pt x="2451" y="568"/>
                  </a:lnTo>
                  <a:lnTo>
                    <a:pt x="2424" y="556"/>
                  </a:lnTo>
                  <a:lnTo>
                    <a:pt x="2399" y="543"/>
                  </a:lnTo>
                  <a:lnTo>
                    <a:pt x="2372" y="527"/>
                  </a:lnTo>
                  <a:lnTo>
                    <a:pt x="2347" y="512"/>
                  </a:lnTo>
                  <a:lnTo>
                    <a:pt x="2323" y="494"/>
                  </a:lnTo>
                  <a:lnTo>
                    <a:pt x="2300" y="476"/>
                  </a:lnTo>
                  <a:lnTo>
                    <a:pt x="2278" y="456"/>
                  </a:lnTo>
                  <a:lnTo>
                    <a:pt x="2256" y="436"/>
                  </a:lnTo>
                  <a:lnTo>
                    <a:pt x="2235" y="414"/>
                  </a:lnTo>
                  <a:lnTo>
                    <a:pt x="2216" y="392"/>
                  </a:lnTo>
                  <a:lnTo>
                    <a:pt x="2198" y="369"/>
                  </a:lnTo>
                  <a:lnTo>
                    <a:pt x="2181" y="345"/>
                  </a:lnTo>
                  <a:lnTo>
                    <a:pt x="2164" y="320"/>
                  </a:lnTo>
                  <a:lnTo>
                    <a:pt x="2150" y="294"/>
                  </a:lnTo>
                  <a:lnTo>
                    <a:pt x="2136" y="267"/>
                  </a:lnTo>
                  <a:lnTo>
                    <a:pt x="2123" y="240"/>
                  </a:lnTo>
                  <a:lnTo>
                    <a:pt x="2113" y="212"/>
                  </a:lnTo>
                  <a:lnTo>
                    <a:pt x="2103" y="184"/>
                  </a:lnTo>
                  <a:lnTo>
                    <a:pt x="2095" y="154"/>
                  </a:lnTo>
                  <a:lnTo>
                    <a:pt x="2088" y="125"/>
                  </a:lnTo>
                  <a:lnTo>
                    <a:pt x="2082" y="94"/>
                  </a:lnTo>
                  <a:lnTo>
                    <a:pt x="2078" y="63"/>
                  </a:lnTo>
                  <a:lnTo>
                    <a:pt x="2076" y="32"/>
                  </a:lnTo>
                  <a:lnTo>
                    <a:pt x="2076" y="0"/>
                  </a:lnTo>
                  <a:lnTo>
                    <a:pt x="20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mc="http://schemas.openxmlformats.org/markup-compatibility/2006" xmlns:mv="urn:schemas-microsoft-com:mac:vml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351" dirty="0">
                <a:latin typeface="+mn-lt"/>
              </a:endParaRPr>
            </a:p>
          </p:txBody>
        </p:sp>
        <p:sp>
          <p:nvSpPr>
            <p:cNvPr id="59" name="Retângulo 7">
              <a:extLst>
                <a:ext uri="{FF2B5EF4-FFF2-40B4-BE49-F238E27FC236}">
                  <a16:creationId xmlns:a16="http://schemas.microsoft.com/office/drawing/2014/main" id="{4C3A2CA9-C71F-AD43-9756-904374EFC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126" y="646276"/>
              <a:ext cx="2317751" cy="52514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mc="http://schemas.openxmlformats.org/markup-compatibility/2006" xmlns:mv="urn:schemas-microsoft-com:mac:vml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351" dirty="0">
                <a:latin typeface="+mn-lt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5487250A-E54A-2C43-AD9C-AD66A266D97E}"/>
              </a:ext>
            </a:extLst>
          </p:cNvPr>
          <p:cNvSpPr/>
          <p:nvPr userDrawn="1"/>
        </p:nvSpPr>
        <p:spPr bwMode="auto">
          <a:xfrm>
            <a:off x="3425982" y="4163929"/>
            <a:ext cx="1049008" cy="1398677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defTabSz="685783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500" dirty="0">
              <a:latin typeface="+mn-lt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17ACE2F-6065-9749-80C4-B354D9808D0C}"/>
              </a:ext>
            </a:extLst>
          </p:cNvPr>
          <p:cNvSpPr/>
          <p:nvPr userDrawn="1"/>
        </p:nvSpPr>
        <p:spPr bwMode="auto">
          <a:xfrm>
            <a:off x="3781026" y="2598400"/>
            <a:ext cx="1049008" cy="1398677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500" dirty="0">
              <a:latin typeface="+mn-lt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A4FCCCF-FDB1-1A42-852B-BC84435F4D69}"/>
              </a:ext>
            </a:extLst>
          </p:cNvPr>
          <p:cNvSpPr/>
          <p:nvPr userDrawn="1"/>
        </p:nvSpPr>
        <p:spPr bwMode="auto">
          <a:xfrm>
            <a:off x="6498909" y="2789124"/>
            <a:ext cx="1049008" cy="1398677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500" dirty="0">
              <a:latin typeface="+mn-lt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9CAB780-98D6-FE4E-AAE2-F4E31D2DBC56}"/>
              </a:ext>
            </a:extLst>
          </p:cNvPr>
          <p:cNvSpPr/>
          <p:nvPr userDrawn="1"/>
        </p:nvSpPr>
        <p:spPr bwMode="auto">
          <a:xfrm>
            <a:off x="6777525" y="4314959"/>
            <a:ext cx="1049008" cy="139867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500" dirty="0">
              <a:latin typeface="+mn-lt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19CDF1E-1C86-FA4B-ABCE-DA00BA7A2A86}"/>
              </a:ext>
            </a:extLst>
          </p:cNvPr>
          <p:cNvSpPr/>
          <p:nvPr userDrawn="1"/>
        </p:nvSpPr>
        <p:spPr bwMode="auto">
          <a:xfrm>
            <a:off x="4436670" y="1263300"/>
            <a:ext cx="1049008" cy="1398677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500" dirty="0">
              <a:latin typeface="+mn-lt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F362301-81AC-1749-8A81-29BA42D903AA}"/>
              </a:ext>
            </a:extLst>
          </p:cNvPr>
          <p:cNvSpPr/>
          <p:nvPr userDrawn="1"/>
        </p:nvSpPr>
        <p:spPr bwMode="auto">
          <a:xfrm>
            <a:off x="5883432" y="1524006"/>
            <a:ext cx="1049008" cy="1398677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500" dirty="0">
              <a:latin typeface="+mn-lt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C61450C-EA2E-6B4F-844E-B306BBD10FF7}"/>
              </a:ext>
            </a:extLst>
          </p:cNvPr>
          <p:cNvSpPr/>
          <p:nvPr userDrawn="1"/>
        </p:nvSpPr>
        <p:spPr bwMode="auto">
          <a:xfrm>
            <a:off x="5254782" y="279402"/>
            <a:ext cx="1049008" cy="1398677"/>
          </a:xfrm>
          <a:prstGeom prst="ellipse">
            <a:avLst/>
          </a:prstGeom>
          <a:solidFill>
            <a:srgbClr val="C9E3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1" rIns="68580" bIns="34291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500" dirty="0">
              <a:latin typeface="+mn-lt"/>
            </a:endParaRPr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61ADC0EC-6490-1840-A8F8-59B414595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2650" y="4734583"/>
            <a:ext cx="1092200" cy="577466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51" dirty="0" smtClean="0">
                <a:latin typeface="+mn-lt"/>
              </a:defRPr>
            </a:lvl1pPr>
          </a:lstStyle>
          <a:p>
            <a:pPr marL="0" lvl="0" algn="ctr" rtl="0"/>
            <a:r>
              <a:rPr lang="pt-BR"/>
              <a:t>Clique para editar o texto mestre</a:t>
            </a:r>
          </a:p>
        </p:txBody>
      </p:sp>
      <p:sp>
        <p:nvSpPr>
          <p:cNvPr id="23" name="Espaço Reservado para Texto 16">
            <a:extLst>
              <a:ext uri="{FF2B5EF4-FFF2-40B4-BE49-F238E27FC236}">
                <a16:creationId xmlns:a16="http://schemas.microsoft.com/office/drawing/2014/main" id="{FCC847DA-25EA-4F4B-9A7E-F7D8C0F22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3206358"/>
            <a:ext cx="1092200" cy="577466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51" dirty="0" smtClean="0">
                <a:latin typeface="+mn-lt"/>
              </a:defRPr>
            </a:lvl1pPr>
          </a:lstStyle>
          <a:p>
            <a:pPr marL="0" lvl="0" algn="ctr" rtl="0"/>
            <a:r>
              <a:rPr lang="pt-BR"/>
              <a:t>Clique para editar o texto mestre</a:t>
            </a:r>
          </a:p>
        </p:txBody>
      </p:sp>
      <p:sp>
        <p:nvSpPr>
          <p:cNvPr id="25" name="Espaço Reservado para Texto 16">
            <a:extLst>
              <a:ext uri="{FF2B5EF4-FFF2-40B4-BE49-F238E27FC236}">
                <a16:creationId xmlns:a16="http://schemas.microsoft.com/office/drawing/2014/main" id="{2509A5AD-1983-DF46-B2BC-24351BB75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4200" y="1921618"/>
            <a:ext cx="1092200" cy="577466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51" dirty="0" smtClean="0">
                <a:latin typeface="+mn-lt"/>
              </a:defRPr>
            </a:lvl1pPr>
          </a:lstStyle>
          <a:p>
            <a:pPr marL="0" lvl="0" algn="ctr" rtl="0"/>
            <a:r>
              <a:rPr lang="pt-BR"/>
              <a:t>Clique para editar o texto mestre</a:t>
            </a:r>
          </a:p>
        </p:txBody>
      </p:sp>
      <p:sp>
        <p:nvSpPr>
          <p:cNvPr id="27" name="Espaço Reservado para Texto 16">
            <a:extLst>
              <a:ext uri="{FF2B5EF4-FFF2-40B4-BE49-F238E27FC236}">
                <a16:creationId xmlns:a16="http://schemas.microsoft.com/office/drawing/2014/main" id="{B99E3DC2-D51A-3A46-AF04-BCA8C8816B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00651" y="838203"/>
            <a:ext cx="1092200" cy="577466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51" dirty="0" smtClean="0">
                <a:latin typeface="+mn-lt"/>
              </a:defRPr>
            </a:lvl1pPr>
          </a:lstStyle>
          <a:p>
            <a:pPr marL="0" lvl="0" algn="ctr" rtl="0"/>
            <a:r>
              <a:rPr lang="pt-BR"/>
              <a:t>Clique para editar o texto mestre</a:t>
            </a:r>
          </a:p>
        </p:txBody>
      </p:sp>
      <p:sp>
        <p:nvSpPr>
          <p:cNvPr id="29" name="Espaço Reservado para Texto 16">
            <a:extLst>
              <a:ext uri="{FF2B5EF4-FFF2-40B4-BE49-F238E27FC236}">
                <a16:creationId xmlns:a16="http://schemas.microsoft.com/office/drawing/2014/main" id="{DEB6100F-A88E-4044-AABA-AADE6C5110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0100" y="2143783"/>
            <a:ext cx="1092200" cy="577466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51" dirty="0" smtClean="0">
                <a:latin typeface="+mn-lt"/>
              </a:defRPr>
            </a:lvl1pPr>
          </a:lstStyle>
          <a:p>
            <a:pPr marL="0" lvl="0" algn="ctr" rtl="0"/>
            <a:r>
              <a:rPr lang="pt-BR"/>
              <a:t>Clique para editar o texto mestre</a:t>
            </a:r>
          </a:p>
        </p:txBody>
      </p:sp>
      <p:sp>
        <p:nvSpPr>
          <p:cNvPr id="31" name="Espaço Reservado para Texto 16">
            <a:extLst>
              <a:ext uri="{FF2B5EF4-FFF2-40B4-BE49-F238E27FC236}">
                <a16:creationId xmlns:a16="http://schemas.microsoft.com/office/drawing/2014/main" id="{5DC2E5E4-0F5B-4C40-9A9C-EA67D97C2D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7951" y="3439183"/>
            <a:ext cx="1092200" cy="577466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51" dirty="0" smtClean="0">
                <a:latin typeface="+mn-lt"/>
              </a:defRPr>
            </a:lvl1pPr>
          </a:lstStyle>
          <a:p>
            <a:pPr marL="0" lvl="0" algn="ctr" rtl="0"/>
            <a:r>
              <a:rPr lang="pt-BR"/>
              <a:t>Clique para editar o texto mestre</a:t>
            </a:r>
          </a:p>
        </p:txBody>
      </p:sp>
      <p:sp>
        <p:nvSpPr>
          <p:cNvPr id="33" name="Espaço Reservado para Texto 16">
            <a:extLst>
              <a:ext uri="{FF2B5EF4-FFF2-40B4-BE49-F238E27FC236}">
                <a16:creationId xmlns:a16="http://schemas.microsoft.com/office/drawing/2014/main" id="{B0D479E3-D54D-E347-92A4-6121706B50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37350" y="4886983"/>
            <a:ext cx="1092200" cy="577466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051" dirty="0" smtClean="0">
                <a:latin typeface="+mn-lt"/>
              </a:defRPr>
            </a:lvl1pPr>
          </a:lstStyle>
          <a:p>
            <a:pPr marL="0" lvl="0" algn="ctr" rtl="0"/>
            <a:r>
              <a:rPr lang="pt-BR"/>
              <a:t>Clique para editar o texto mestre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093FF101-5280-E843-B4C6-7CDFE363CD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9951" y="5130800"/>
            <a:ext cx="1092200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825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texto mestre</a:t>
            </a:r>
          </a:p>
        </p:txBody>
      </p:sp>
      <p:sp>
        <p:nvSpPr>
          <p:cNvPr id="24" name="Espaço Reservado para Texto 18">
            <a:extLst>
              <a:ext uri="{FF2B5EF4-FFF2-40B4-BE49-F238E27FC236}">
                <a16:creationId xmlns:a16="http://schemas.microsoft.com/office/drawing/2014/main" id="{CACF73E7-5838-894B-8D43-F597EA13DA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5550" y="3581400"/>
            <a:ext cx="1092200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825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texto mestre</a:t>
            </a:r>
          </a:p>
        </p:txBody>
      </p:sp>
      <p:sp>
        <p:nvSpPr>
          <p:cNvPr id="26" name="Espaço Reservado para Texto 18">
            <a:extLst>
              <a:ext uri="{FF2B5EF4-FFF2-40B4-BE49-F238E27FC236}">
                <a16:creationId xmlns:a16="http://schemas.microsoft.com/office/drawing/2014/main" id="{85B764EF-3461-D744-8CB5-3827CFFAC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4200" y="2286000"/>
            <a:ext cx="1092200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825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texto mestre</a:t>
            </a:r>
          </a:p>
        </p:txBody>
      </p:sp>
      <p:sp>
        <p:nvSpPr>
          <p:cNvPr id="28" name="Espaço Reservado para Texto 18">
            <a:extLst>
              <a:ext uri="{FF2B5EF4-FFF2-40B4-BE49-F238E27FC236}">
                <a16:creationId xmlns:a16="http://schemas.microsoft.com/office/drawing/2014/main" id="{5AC1DB57-31F8-2642-8478-66B1F260B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00651" y="1219200"/>
            <a:ext cx="1092200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825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texto mestre</a:t>
            </a:r>
          </a:p>
        </p:txBody>
      </p:sp>
      <p:sp>
        <p:nvSpPr>
          <p:cNvPr id="30" name="Espaço Reservado para Texto 18">
            <a:extLst>
              <a:ext uri="{FF2B5EF4-FFF2-40B4-BE49-F238E27FC236}">
                <a16:creationId xmlns:a16="http://schemas.microsoft.com/office/drawing/2014/main" id="{94AB423B-0440-F94D-BC6D-C0DE9B6040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86451" y="2540000"/>
            <a:ext cx="1092200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825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texto mestre</a:t>
            </a:r>
          </a:p>
        </p:txBody>
      </p:sp>
      <p:sp>
        <p:nvSpPr>
          <p:cNvPr id="32" name="Espaço Reservado para Texto 18">
            <a:extLst>
              <a:ext uri="{FF2B5EF4-FFF2-40B4-BE49-F238E27FC236}">
                <a16:creationId xmlns:a16="http://schemas.microsoft.com/office/drawing/2014/main" id="{21825D6A-077B-C543-9FD9-0BF4439E54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57951" y="3835400"/>
            <a:ext cx="1092200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825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texto mestre</a:t>
            </a:r>
          </a:p>
        </p:txBody>
      </p:sp>
      <p:sp>
        <p:nvSpPr>
          <p:cNvPr id="34" name="Espaço Reservado para Texto 18">
            <a:extLst>
              <a:ext uri="{FF2B5EF4-FFF2-40B4-BE49-F238E27FC236}">
                <a16:creationId xmlns:a16="http://schemas.microsoft.com/office/drawing/2014/main" id="{AD95572F-76E9-EE44-8208-F41859309E4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43701" y="5334000"/>
            <a:ext cx="1092200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825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151"/>
              </a:spcBef>
            </a:pPr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31054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660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110" y="415992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455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8229330" cy="4425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821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4015710" cy="4425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3970" y="2113560"/>
            <a:ext cx="4015710" cy="4425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1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008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110" y="3391321"/>
            <a:ext cx="8229330" cy="3323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949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70" y="2113560"/>
            <a:ext cx="4015710" cy="4425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110" y="442512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31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6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4015710" cy="4425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70" y="211356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3970" y="442512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281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970" y="211356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110" y="4425120"/>
            <a:ext cx="822933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495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822933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110" y="4425120"/>
            <a:ext cx="822933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63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3970" y="211356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110" y="442512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3970" y="4425120"/>
            <a:ext cx="401571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04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110" y="1251436"/>
            <a:ext cx="8229330" cy="45704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110" y="2113560"/>
            <a:ext cx="264978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730" y="2113560"/>
            <a:ext cx="264978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350" y="2113560"/>
            <a:ext cx="264978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110" y="4425120"/>
            <a:ext cx="264978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730" y="4425120"/>
            <a:ext cx="264978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350" y="4425120"/>
            <a:ext cx="2649780" cy="21106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223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Elemento gráfico 65">
            <a:extLst>
              <a:ext uri="{FF2B5EF4-FFF2-40B4-BE49-F238E27FC236}">
                <a16:creationId xmlns:a16="http://schemas.microsoft.com/office/drawing/2014/main" id="{90B14DE5-DA3D-4674-BF58-3926C8A9DD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6831167" y="5063275"/>
            <a:ext cx="1977600" cy="1606800"/>
          </a:xfrm>
          <a:prstGeom prst="rect">
            <a:avLst/>
          </a:prstGeom>
        </p:spPr>
      </p:pic>
      <p:pic>
        <p:nvPicPr>
          <p:cNvPr id="67" name="Elemento gráfico 66">
            <a:extLst>
              <a:ext uri="{FF2B5EF4-FFF2-40B4-BE49-F238E27FC236}">
                <a16:creationId xmlns:a16="http://schemas.microsoft.com/office/drawing/2014/main" id="{F519C58A-42C2-4EFF-90E4-9A2251618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4660372" y="5063275"/>
            <a:ext cx="1977600" cy="1606800"/>
          </a:xfrm>
          <a:prstGeom prst="rect">
            <a:avLst/>
          </a:prstGeom>
        </p:spPr>
      </p:pic>
      <p:pic>
        <p:nvPicPr>
          <p:cNvPr id="68" name="Elemento gráfico 67">
            <a:extLst>
              <a:ext uri="{FF2B5EF4-FFF2-40B4-BE49-F238E27FC236}">
                <a16:creationId xmlns:a16="http://schemas.microsoft.com/office/drawing/2014/main" id="{82AA0ABF-C12D-46ED-83CE-47F37AC0A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2489576" y="5063275"/>
            <a:ext cx="1977600" cy="1606800"/>
          </a:xfrm>
          <a:prstGeom prst="rect">
            <a:avLst/>
          </a:prstGeom>
        </p:spPr>
      </p:pic>
      <p:pic>
        <p:nvPicPr>
          <p:cNvPr id="69" name="Elemento gráfico 68">
            <a:extLst>
              <a:ext uri="{FF2B5EF4-FFF2-40B4-BE49-F238E27FC236}">
                <a16:creationId xmlns:a16="http://schemas.microsoft.com/office/drawing/2014/main" id="{9E510651-FA50-4A92-BA3E-CE76CFE11A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318780" y="5063275"/>
            <a:ext cx="1977600" cy="1606800"/>
          </a:xfrm>
          <a:prstGeom prst="rect">
            <a:avLst/>
          </a:prstGeom>
        </p:spPr>
      </p:pic>
      <p:pic>
        <p:nvPicPr>
          <p:cNvPr id="60" name="Elemento gráfico 59">
            <a:extLst>
              <a:ext uri="{FF2B5EF4-FFF2-40B4-BE49-F238E27FC236}">
                <a16:creationId xmlns:a16="http://schemas.microsoft.com/office/drawing/2014/main" id="{F6C9B6F4-3A93-4DCA-A42A-46222720EF9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35096" y="1013537"/>
            <a:ext cx="1977600" cy="1606800"/>
          </a:xfrm>
          <a:prstGeom prst="rect">
            <a:avLst/>
          </a:prstGeom>
        </p:spPr>
      </p:pic>
      <p:pic>
        <p:nvPicPr>
          <p:cNvPr id="58" name="Elemento gráfico 57">
            <a:extLst>
              <a:ext uri="{FF2B5EF4-FFF2-40B4-BE49-F238E27FC236}">
                <a16:creationId xmlns:a16="http://schemas.microsoft.com/office/drawing/2014/main" id="{7FB68798-4EF5-491D-BDC4-288D15D2E31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64301" y="1013537"/>
            <a:ext cx="1977600" cy="1606800"/>
          </a:xfrm>
          <a:prstGeom prst="rect">
            <a:avLst/>
          </a:prstGeom>
        </p:spPr>
      </p:pic>
      <p:pic>
        <p:nvPicPr>
          <p:cNvPr id="55" name="Elemento gráfico 54">
            <a:extLst>
              <a:ext uri="{FF2B5EF4-FFF2-40B4-BE49-F238E27FC236}">
                <a16:creationId xmlns:a16="http://schemas.microsoft.com/office/drawing/2014/main" id="{B4E84C11-C343-4347-A2E3-0B7555BB64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93505" y="1013537"/>
            <a:ext cx="1977600" cy="1606800"/>
          </a:xfrm>
          <a:prstGeom prst="rect">
            <a:avLst/>
          </a:prstGeom>
        </p:spPr>
      </p:pic>
      <p:pic>
        <p:nvPicPr>
          <p:cNvPr id="53" name="Elemento gráfico 52">
            <a:extLst>
              <a:ext uri="{FF2B5EF4-FFF2-40B4-BE49-F238E27FC236}">
                <a16:creationId xmlns:a16="http://schemas.microsoft.com/office/drawing/2014/main" id="{D4AA3417-388D-4F52-A85A-B359D84DCD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2709" y="1013537"/>
            <a:ext cx="1977600" cy="1606800"/>
          </a:xfrm>
          <a:prstGeom prst="rect">
            <a:avLst/>
          </a:prstGeom>
        </p:spPr>
      </p:pic>
      <p:pic>
        <p:nvPicPr>
          <p:cNvPr id="82" name="Elemento gráfico 81">
            <a:extLst>
              <a:ext uri="{FF2B5EF4-FFF2-40B4-BE49-F238E27FC236}">
                <a16:creationId xmlns:a16="http://schemas.microsoft.com/office/drawing/2014/main" id="{D1B1C02E-9F07-4E40-BE13-F802E6138A6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4880" y="2490832"/>
            <a:ext cx="7544949" cy="2750058"/>
          </a:xfrm>
          <a:prstGeom prst="rect">
            <a:avLst/>
          </a:prstGeom>
        </p:spPr>
      </p:pic>
      <p:pic>
        <p:nvPicPr>
          <p:cNvPr id="13" name="Elemento gráfico 12">
            <a:extLst>
              <a:ext uri="{FF2B5EF4-FFF2-40B4-BE49-F238E27FC236}">
                <a16:creationId xmlns:a16="http://schemas.microsoft.com/office/drawing/2014/main" id="{D8D41EC6-1A3C-43A4-A1A5-C4D0F47ADF6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779776" y="2822947"/>
            <a:ext cx="3584448" cy="2016252"/>
          </a:xfrm>
          <a:prstGeom prst="rect">
            <a:avLst/>
          </a:prstGeom>
        </p:spPr>
      </p:pic>
      <p:pic>
        <p:nvPicPr>
          <p:cNvPr id="56" name="Elemento gráfico 55">
            <a:extLst>
              <a:ext uri="{FF2B5EF4-FFF2-40B4-BE49-F238E27FC236}">
                <a16:creationId xmlns:a16="http://schemas.microsoft.com/office/drawing/2014/main" id="{56C7FDEA-6D60-408B-BB92-E0FB7E8FAE5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961600" y="2930702"/>
            <a:ext cx="3220800" cy="1811700"/>
          </a:xfrm>
          <a:prstGeom prst="rect">
            <a:avLst/>
          </a:prstGeom>
        </p:spPr>
      </p:pic>
      <p:pic>
        <p:nvPicPr>
          <p:cNvPr id="3" name="Elemento gráfico 2">
            <a:extLst>
              <a:ext uri="{FF2B5EF4-FFF2-40B4-BE49-F238E27FC236}">
                <a16:creationId xmlns:a16="http://schemas.microsoft.com/office/drawing/2014/main" id="{3643133D-031F-4AB9-8E35-810217F817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1304" y="188759"/>
            <a:ext cx="8481393" cy="658368"/>
          </a:xfrm>
          <a:prstGeom prst="rect">
            <a:avLst/>
          </a:prstGeom>
        </p:spPr>
      </p:pic>
      <p:pic>
        <p:nvPicPr>
          <p:cNvPr id="5" name="Elemento gráfico 4">
            <a:extLst>
              <a:ext uri="{FF2B5EF4-FFF2-40B4-BE49-F238E27FC236}">
                <a16:creationId xmlns:a16="http://schemas.microsoft.com/office/drawing/2014/main" id="{CAD03BDB-FEE2-49F5-A811-E7AE127D7B1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567473" y="188759"/>
            <a:ext cx="50684" cy="665226"/>
          </a:xfrm>
          <a:prstGeom prst="rect">
            <a:avLst/>
          </a:prstGeom>
        </p:spPr>
      </p:pic>
      <p:pic>
        <p:nvPicPr>
          <p:cNvPr id="70" name="Elemento gráfico 69">
            <a:extLst>
              <a:ext uri="{FF2B5EF4-FFF2-40B4-BE49-F238E27FC236}">
                <a16:creationId xmlns:a16="http://schemas.microsoft.com/office/drawing/2014/main" id="{3EB0F26B-EF67-45AE-B9D7-F16CE8D7600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37397" y="1566976"/>
            <a:ext cx="1962912" cy="9518"/>
          </a:xfrm>
          <a:prstGeom prst="rect">
            <a:avLst/>
          </a:prstGeom>
        </p:spPr>
      </p:pic>
      <p:pic>
        <p:nvPicPr>
          <p:cNvPr id="72" name="Elemento gráfico 71">
            <a:extLst>
              <a:ext uri="{FF2B5EF4-FFF2-40B4-BE49-F238E27FC236}">
                <a16:creationId xmlns:a16="http://schemas.microsoft.com/office/drawing/2014/main" id="{47995016-D4D8-4808-8CD3-32F79B0239A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510947" y="1566976"/>
            <a:ext cx="1962912" cy="9518"/>
          </a:xfrm>
          <a:prstGeom prst="rect">
            <a:avLst/>
          </a:prstGeom>
        </p:spPr>
      </p:pic>
      <p:pic>
        <p:nvPicPr>
          <p:cNvPr id="73" name="Elemento gráfico 72">
            <a:extLst>
              <a:ext uri="{FF2B5EF4-FFF2-40B4-BE49-F238E27FC236}">
                <a16:creationId xmlns:a16="http://schemas.microsoft.com/office/drawing/2014/main" id="{EE35787E-99B0-40C6-9105-C83783287C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78400" y="1566976"/>
            <a:ext cx="1962912" cy="9518"/>
          </a:xfrm>
          <a:prstGeom prst="rect">
            <a:avLst/>
          </a:prstGeom>
        </p:spPr>
      </p:pic>
      <p:pic>
        <p:nvPicPr>
          <p:cNvPr id="74" name="Elemento gráfico 73">
            <a:extLst>
              <a:ext uri="{FF2B5EF4-FFF2-40B4-BE49-F238E27FC236}">
                <a16:creationId xmlns:a16="http://schemas.microsoft.com/office/drawing/2014/main" id="{54E4CDFC-F54D-4B24-A397-95EED4412D7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45855" y="1566976"/>
            <a:ext cx="1962912" cy="9518"/>
          </a:xfrm>
          <a:prstGeom prst="rect">
            <a:avLst/>
          </a:prstGeom>
        </p:spPr>
      </p:pic>
      <p:pic>
        <p:nvPicPr>
          <p:cNvPr id="76" name="Elemento gráfico 75">
            <a:extLst>
              <a:ext uri="{FF2B5EF4-FFF2-40B4-BE49-F238E27FC236}">
                <a16:creationId xmlns:a16="http://schemas.microsoft.com/office/drawing/2014/main" id="{2C796C20-C435-47D1-A39F-36774906D44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45989" y="6107341"/>
            <a:ext cx="1962912" cy="9518"/>
          </a:xfrm>
          <a:prstGeom prst="rect">
            <a:avLst/>
          </a:prstGeom>
        </p:spPr>
      </p:pic>
      <p:pic>
        <p:nvPicPr>
          <p:cNvPr id="77" name="Elemento gráfico 76">
            <a:extLst>
              <a:ext uri="{FF2B5EF4-FFF2-40B4-BE49-F238E27FC236}">
                <a16:creationId xmlns:a16="http://schemas.microsoft.com/office/drawing/2014/main" id="{CC37E82C-07E7-4BD1-87B9-433A58C888E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512611" y="6107341"/>
            <a:ext cx="1962912" cy="9518"/>
          </a:xfrm>
          <a:prstGeom prst="rect">
            <a:avLst/>
          </a:prstGeom>
        </p:spPr>
      </p:pic>
      <p:pic>
        <p:nvPicPr>
          <p:cNvPr id="78" name="Elemento gráfico 77">
            <a:extLst>
              <a:ext uri="{FF2B5EF4-FFF2-40B4-BE49-F238E27FC236}">
                <a16:creationId xmlns:a16="http://schemas.microsoft.com/office/drawing/2014/main" id="{84AEA474-6D1D-4F34-A07A-9A080818AFF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79232" y="6107341"/>
            <a:ext cx="1962912" cy="9518"/>
          </a:xfrm>
          <a:prstGeom prst="rect">
            <a:avLst/>
          </a:prstGeom>
        </p:spPr>
      </p:pic>
      <p:pic>
        <p:nvPicPr>
          <p:cNvPr id="79" name="Elemento gráfico 78">
            <a:extLst>
              <a:ext uri="{FF2B5EF4-FFF2-40B4-BE49-F238E27FC236}">
                <a16:creationId xmlns:a16="http://schemas.microsoft.com/office/drawing/2014/main" id="{D5CF3E23-E5D2-4FB2-B1D6-C5C92BC80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45855" y="6107341"/>
            <a:ext cx="1962912" cy="9518"/>
          </a:xfrm>
          <a:prstGeom prst="rect">
            <a:avLst/>
          </a:prstGeom>
        </p:spPr>
      </p:pic>
      <p:sp>
        <p:nvSpPr>
          <p:cNvPr id="83" name="Título 82">
            <a:extLst>
              <a:ext uri="{FF2B5EF4-FFF2-40B4-BE49-F238E27FC236}">
                <a16:creationId xmlns:a16="http://schemas.microsoft.com/office/drawing/2014/main" id="{B5AE010A-EACD-440E-AC17-9004D712C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2543" y="208720"/>
            <a:ext cx="6922357" cy="667094"/>
          </a:xfrm>
        </p:spPr>
        <p:txBody>
          <a:bodyPr lIns="0" tIns="0" rIns="0" bIns="0" rtlCol="0">
            <a:noAutofit/>
          </a:bodyPr>
          <a:lstStyle>
            <a:lvl1pPr>
              <a:defRPr sz="4125" b="1">
                <a:solidFill>
                  <a:srgbClr val="105A46"/>
                </a:solidFill>
              </a:defRPr>
            </a:lvl1pPr>
          </a:lstStyle>
          <a:p>
            <a:pPr rtl="0"/>
            <a:r>
              <a:rPr lang="pt-BR" noProof="0" dirty="0"/>
              <a:t>ECONOMIZAR</a:t>
            </a:r>
          </a:p>
        </p:txBody>
      </p:sp>
      <p:sp>
        <p:nvSpPr>
          <p:cNvPr id="86" name="Espaço Reservado para Texto 85">
            <a:extLst>
              <a:ext uri="{FF2B5EF4-FFF2-40B4-BE49-F238E27FC236}">
                <a16:creationId xmlns:a16="http://schemas.microsoft.com/office/drawing/2014/main" id="{0AD73A12-94F1-4703-97C7-FD47449AAA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279" y="1059386"/>
            <a:ext cx="1566333" cy="475415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7" name="Espaço Reservado para Texto 85">
            <a:extLst>
              <a:ext uri="{FF2B5EF4-FFF2-40B4-BE49-F238E27FC236}">
                <a16:creationId xmlns:a16="http://schemas.microsoft.com/office/drawing/2014/main" id="{7B4ECFC7-29BF-4BDC-BB76-B9AF9F935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52734" y="1059386"/>
            <a:ext cx="1566333" cy="475415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8" name="Espaço Reservado para Texto 85">
            <a:extLst>
              <a:ext uri="{FF2B5EF4-FFF2-40B4-BE49-F238E27FC236}">
                <a16:creationId xmlns:a16="http://schemas.microsoft.com/office/drawing/2014/main" id="{EFB943BD-1D3A-4EE2-A63D-3C5C2B531E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3764" y="1059386"/>
            <a:ext cx="1566333" cy="475415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89" name="Espaço Reservado para Texto 85">
            <a:extLst>
              <a:ext uri="{FF2B5EF4-FFF2-40B4-BE49-F238E27FC236}">
                <a16:creationId xmlns:a16="http://schemas.microsoft.com/office/drawing/2014/main" id="{323428F7-951E-4CF8-8B74-3ECD1B3BC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3250" y="1059386"/>
            <a:ext cx="1566333" cy="475415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0" name="Espaço Reservado para Texto 85">
            <a:extLst>
              <a:ext uri="{FF2B5EF4-FFF2-40B4-BE49-F238E27FC236}">
                <a16:creationId xmlns:a16="http://schemas.microsoft.com/office/drawing/2014/main" id="{B2E76416-7D8D-4677-8085-9B92E21A87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279" y="6150179"/>
            <a:ext cx="1566333" cy="475200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1" name="Espaço Reservado para Texto 85">
            <a:extLst>
              <a:ext uri="{FF2B5EF4-FFF2-40B4-BE49-F238E27FC236}">
                <a16:creationId xmlns:a16="http://schemas.microsoft.com/office/drawing/2014/main" id="{6A62EDE6-A234-48FA-845B-EF410E9C54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52734" y="6150179"/>
            <a:ext cx="1566333" cy="475200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2" name="Espaço Reservado para Texto 85">
            <a:extLst>
              <a:ext uri="{FF2B5EF4-FFF2-40B4-BE49-F238E27FC236}">
                <a16:creationId xmlns:a16="http://schemas.microsoft.com/office/drawing/2014/main" id="{E1DD0CE4-601F-414D-8E56-61DA84EB7D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3764" y="6150179"/>
            <a:ext cx="1566333" cy="475200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3" name="Espaço Reservado para Texto 85">
            <a:extLst>
              <a:ext uri="{FF2B5EF4-FFF2-40B4-BE49-F238E27FC236}">
                <a16:creationId xmlns:a16="http://schemas.microsoft.com/office/drawing/2014/main" id="{BC27ED56-2E02-4ABC-A4FB-BCFC447DEF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83250" y="6150179"/>
            <a:ext cx="1566333" cy="475200"/>
          </a:xfrm>
        </p:spPr>
        <p:txBody>
          <a:bodyPr lIns="0" tIns="0" rIns="0" bIns="0" rtlCol="0" anchor="ctr" anchorCtr="0">
            <a:noAutofit/>
          </a:bodyPr>
          <a:lstStyle>
            <a:lvl1pPr marL="0" indent="0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94" name="Espaço Reservado para Texto 85">
            <a:extLst>
              <a:ext uri="{FF2B5EF4-FFF2-40B4-BE49-F238E27FC236}">
                <a16:creationId xmlns:a16="http://schemas.microsoft.com/office/drawing/2014/main" id="{73A5BBB8-A715-40B2-9039-A2FFED2ED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1297" y="1575568"/>
            <a:ext cx="1977600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ALIMENTAÇÃO</a:t>
            </a:r>
          </a:p>
        </p:txBody>
      </p:sp>
      <p:sp>
        <p:nvSpPr>
          <p:cNvPr id="95" name="Espaço Reservado para Texto 85">
            <a:extLst>
              <a:ext uri="{FF2B5EF4-FFF2-40B4-BE49-F238E27FC236}">
                <a16:creationId xmlns:a16="http://schemas.microsoft.com/office/drawing/2014/main" id="{A7434300-ECE1-491F-B604-D20F99F4B7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9752" y="1575568"/>
            <a:ext cx="1977600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SAÚDE</a:t>
            </a:r>
          </a:p>
        </p:txBody>
      </p:sp>
      <p:sp>
        <p:nvSpPr>
          <p:cNvPr id="96" name="Espaço Reservado para Texto 85">
            <a:extLst>
              <a:ext uri="{FF2B5EF4-FFF2-40B4-BE49-F238E27FC236}">
                <a16:creationId xmlns:a16="http://schemas.microsoft.com/office/drawing/2014/main" id="{313E782D-6914-4FCB-9365-C17D54EC5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0783" y="1575568"/>
            <a:ext cx="1977600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AUTOMÓVEL</a:t>
            </a:r>
          </a:p>
        </p:txBody>
      </p:sp>
      <p:sp>
        <p:nvSpPr>
          <p:cNvPr id="97" name="Espaço Reservado para Texto 85">
            <a:extLst>
              <a:ext uri="{FF2B5EF4-FFF2-40B4-BE49-F238E27FC236}">
                <a16:creationId xmlns:a16="http://schemas.microsoft.com/office/drawing/2014/main" id="{7E1859DC-708F-42EE-A251-AC9E306F58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0268" y="1575568"/>
            <a:ext cx="1977600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CASA</a:t>
            </a:r>
          </a:p>
        </p:txBody>
      </p:sp>
      <p:sp>
        <p:nvSpPr>
          <p:cNvPr id="98" name="Espaço Reservado para Texto 85">
            <a:extLst>
              <a:ext uri="{FF2B5EF4-FFF2-40B4-BE49-F238E27FC236}">
                <a16:creationId xmlns:a16="http://schemas.microsoft.com/office/drawing/2014/main" id="{9997C069-92D8-49B8-B0C5-F6218F5EA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298" y="5798950"/>
            <a:ext cx="1969927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TELEFONE</a:t>
            </a:r>
          </a:p>
        </p:txBody>
      </p:sp>
      <p:sp>
        <p:nvSpPr>
          <p:cNvPr id="99" name="Espaço Reservado para Texto 85">
            <a:extLst>
              <a:ext uri="{FF2B5EF4-FFF2-40B4-BE49-F238E27FC236}">
                <a16:creationId xmlns:a16="http://schemas.microsoft.com/office/drawing/2014/main" id="{97C4DC24-F704-41E4-89E3-9CAE2B8941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39752" y="5798950"/>
            <a:ext cx="1977600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COMPRAS</a:t>
            </a:r>
          </a:p>
        </p:txBody>
      </p:sp>
      <p:sp>
        <p:nvSpPr>
          <p:cNvPr id="100" name="Espaço Reservado para Texto 85">
            <a:extLst>
              <a:ext uri="{FF2B5EF4-FFF2-40B4-BE49-F238E27FC236}">
                <a16:creationId xmlns:a16="http://schemas.microsoft.com/office/drawing/2014/main" id="{12183DE9-8DA4-4F5F-B7F0-8AD42E8696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2808" y="5798950"/>
            <a:ext cx="1977600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CRÉDITOS</a:t>
            </a:r>
          </a:p>
        </p:txBody>
      </p:sp>
      <p:sp>
        <p:nvSpPr>
          <p:cNvPr id="101" name="Espaço Reservado para Texto 85">
            <a:extLst>
              <a:ext uri="{FF2B5EF4-FFF2-40B4-BE49-F238E27FC236}">
                <a16:creationId xmlns:a16="http://schemas.microsoft.com/office/drawing/2014/main" id="{EEBCEA7E-7C4E-4A62-ACA4-F1D7BEDBBE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61988" y="5798950"/>
            <a:ext cx="1977600" cy="3120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IMPOSTOS</a:t>
            </a:r>
          </a:p>
        </p:txBody>
      </p:sp>
      <p:sp>
        <p:nvSpPr>
          <p:cNvPr id="107" name="Espaço Reservado para Texto 85">
            <a:extLst>
              <a:ext uri="{FF2B5EF4-FFF2-40B4-BE49-F238E27FC236}">
                <a16:creationId xmlns:a16="http://schemas.microsoft.com/office/drawing/2014/main" id="{87B2A277-9AB7-40AD-A27E-3FE3EF51FA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14243" y="3946874"/>
            <a:ext cx="2115516" cy="475200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  <a:latin typeface="+mn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08" name="Espaço Reservado para Texto 85">
            <a:extLst>
              <a:ext uri="{FF2B5EF4-FFF2-40B4-BE49-F238E27FC236}">
                <a16:creationId xmlns:a16="http://schemas.microsoft.com/office/drawing/2014/main" id="{4498D6A6-0661-4FA5-BECE-0C362D1D4C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41942" y="3722798"/>
            <a:ext cx="2460119" cy="224298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1350" b="1">
                <a:solidFill>
                  <a:srgbClr val="105A46"/>
                </a:solidFill>
                <a:latin typeface="+mj-lt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SUA POUPANÇA</a:t>
            </a:r>
          </a:p>
        </p:txBody>
      </p:sp>
      <p:sp>
        <p:nvSpPr>
          <p:cNvPr id="110" name="Espaço Reservado para Imagem 109">
            <a:extLst>
              <a:ext uri="{FF2B5EF4-FFF2-40B4-BE49-F238E27FC236}">
                <a16:creationId xmlns:a16="http://schemas.microsoft.com/office/drawing/2014/main" id="{06083CEF-ECD1-4365-AB24-1D824EFEB0F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52297" y="1853413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1" name="Espaço Reservado para Imagem 109">
            <a:extLst>
              <a:ext uri="{FF2B5EF4-FFF2-40B4-BE49-F238E27FC236}">
                <a16:creationId xmlns:a16="http://schemas.microsoft.com/office/drawing/2014/main" id="{85018C4A-F08C-4F16-B90A-46776FF3E45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009773" y="1853413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2" name="Espaço Reservado para Imagem 109">
            <a:extLst>
              <a:ext uri="{FF2B5EF4-FFF2-40B4-BE49-F238E27FC236}">
                <a16:creationId xmlns:a16="http://schemas.microsoft.com/office/drawing/2014/main" id="{B84B31EE-1F0D-4395-95C9-C9868F843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67249" y="1853413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3" name="Espaço Reservado para Imagem 109">
            <a:extLst>
              <a:ext uri="{FF2B5EF4-FFF2-40B4-BE49-F238E27FC236}">
                <a16:creationId xmlns:a16="http://schemas.microsoft.com/office/drawing/2014/main" id="{2DB88BB7-5150-4EFE-B70B-25624E35773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324725" y="1853413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4" name="Espaço Reservado para Imagem 109">
            <a:extLst>
              <a:ext uri="{FF2B5EF4-FFF2-40B4-BE49-F238E27FC236}">
                <a16:creationId xmlns:a16="http://schemas.microsoft.com/office/drawing/2014/main" id="{9E569632-68D6-4361-A151-463135D4D90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2297" y="5234082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5" name="Espaço Reservado para Imagem 109">
            <a:extLst>
              <a:ext uri="{FF2B5EF4-FFF2-40B4-BE49-F238E27FC236}">
                <a16:creationId xmlns:a16="http://schemas.microsoft.com/office/drawing/2014/main" id="{134D31B6-DB70-45DB-8B41-2452E78771D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009773" y="5234082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6" name="Espaço Reservado para Imagem 109">
            <a:extLst>
              <a:ext uri="{FF2B5EF4-FFF2-40B4-BE49-F238E27FC236}">
                <a16:creationId xmlns:a16="http://schemas.microsoft.com/office/drawing/2014/main" id="{1876A071-8A78-485C-B7B6-BE2DA1B6BC4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67249" y="5234082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17" name="Espaço Reservado para Imagem 109">
            <a:extLst>
              <a:ext uri="{FF2B5EF4-FFF2-40B4-BE49-F238E27FC236}">
                <a16:creationId xmlns:a16="http://schemas.microsoft.com/office/drawing/2014/main" id="{DDE92D22-D301-4319-9160-33D66BFE436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324725" y="5234082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24" name="Espaço Reservado para Texto 85">
            <a:extLst>
              <a:ext uri="{FF2B5EF4-FFF2-40B4-BE49-F238E27FC236}">
                <a16:creationId xmlns:a16="http://schemas.microsoft.com/office/drawing/2014/main" id="{A40A1A0C-6733-452E-8FCB-D325D91C7C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695513" y="20149"/>
            <a:ext cx="610487" cy="995588"/>
          </a:xfrm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lang="en-US" sz="1725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675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 rtl="0"/>
            <a:r>
              <a:rPr lang="pt-BR" noProof="0" dirty="0"/>
              <a:t>COMO</a:t>
            </a:r>
            <a:br>
              <a:rPr lang="pt-BR" noProof="0" dirty="0"/>
            </a:br>
            <a:r>
              <a:rPr lang="pt-BR" noProof="0" dirty="0"/>
              <a:t>FAZER PARA</a:t>
            </a:r>
          </a:p>
        </p:txBody>
      </p:sp>
      <p:sp>
        <p:nvSpPr>
          <p:cNvPr id="125" name="Espaço Reservado para Imagem 109">
            <a:extLst>
              <a:ext uri="{FF2B5EF4-FFF2-40B4-BE49-F238E27FC236}">
                <a16:creationId xmlns:a16="http://schemas.microsoft.com/office/drawing/2014/main" id="{508071EB-230E-46A4-80EF-3A63549DF02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060826" y="3103538"/>
            <a:ext cx="1022351" cy="57507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>
                <a:solidFill>
                  <a:srgbClr val="1A1A1A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8328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6A6FE-9F56-40E5-BBA6-0B630FE22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687" y="560992"/>
            <a:ext cx="8071749" cy="1004057"/>
          </a:xfrm>
        </p:spPr>
        <p:txBody>
          <a:bodyPr rtlCol="0" anchor="b">
            <a:normAutofit/>
          </a:bodyPr>
          <a:lstStyle>
            <a:lvl1pPr algn="l">
              <a:defRPr sz="375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F1E879-9DF7-4DA7-85AC-CB56A8C09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686" y="1810871"/>
            <a:ext cx="7973780" cy="471667"/>
          </a:xfrm>
        </p:spPr>
        <p:txBody>
          <a:bodyPr rtlCol="0"/>
          <a:lstStyle>
            <a:lvl1pPr marL="0" indent="0" algn="l">
              <a:buNone/>
              <a:defRPr sz="1800">
                <a:solidFill>
                  <a:srgbClr val="31365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6006BC-654D-4398-BB52-44965C9C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54923" y="5942542"/>
            <a:ext cx="2057400" cy="153135"/>
          </a:xfrm>
        </p:spPr>
        <p:txBody>
          <a:bodyPr rtlCol="0"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E64DA309-710D-4876-9141-18658F669522}" type="datetime1">
              <a:rPr lang="pt-BR" smtClean="0"/>
              <a:pPr/>
              <a:t>14/10/2020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D33390-B4DE-4B11-A7FB-79925DE8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73173001-7276-491C-9F48-01FA5E7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4C1959"/>
                </a:solidFill>
              </a:defRPr>
            </a:lvl1pPr>
          </a:lstStyle>
          <a:p>
            <a:fld id="{AF24F759-2890-4717-B1AF-E04CADEEA4E9}" type="slidenum">
              <a:rPr lang="pt-BR" smtClean="0"/>
              <a:pPr/>
              <a:t>‹nº›</a:t>
            </a:fld>
            <a:endParaRPr lang="pt-BR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71986FB-BF6D-4B98-ACDD-AD2C255FA969}"/>
              </a:ext>
            </a:extLst>
          </p:cNvPr>
          <p:cNvCxnSpPr/>
          <p:nvPr userDrawn="1"/>
        </p:nvCxnSpPr>
        <p:spPr>
          <a:xfrm>
            <a:off x="697953" y="1640756"/>
            <a:ext cx="5589000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BED13A07-F0A8-43F7-B682-245A3F0AE53C}"/>
              </a:ext>
            </a:extLst>
          </p:cNvPr>
          <p:cNvCxnSpPr>
            <a:cxnSpLocks/>
          </p:cNvCxnSpPr>
          <p:nvPr userDrawn="1"/>
        </p:nvCxnSpPr>
        <p:spPr>
          <a:xfrm>
            <a:off x="379546" y="3437723"/>
            <a:ext cx="8415376" cy="0"/>
          </a:xfrm>
          <a:prstGeom prst="line">
            <a:avLst/>
          </a:prstGeom>
          <a:ln w="7239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5626E3A0-4546-4CF6-A4F2-DEF7D1CD1FF9}"/>
              </a:ext>
            </a:extLst>
          </p:cNvPr>
          <p:cNvSpPr/>
          <p:nvPr userDrawn="1"/>
        </p:nvSpPr>
        <p:spPr>
          <a:xfrm>
            <a:off x="1069265" y="2806787"/>
            <a:ext cx="946404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srgbClr val="29ABE2"/>
              </a:solidFill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E2518BE-4FE7-462F-896E-F7A1045CBC7F}"/>
              </a:ext>
            </a:extLst>
          </p:cNvPr>
          <p:cNvSpPr/>
          <p:nvPr userDrawn="1"/>
        </p:nvSpPr>
        <p:spPr>
          <a:xfrm>
            <a:off x="7114493" y="2806787"/>
            <a:ext cx="946404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srgbClr val="29ABE2"/>
              </a:solidFill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13B079D-42A1-4B9D-A7F1-282A0DD6008D}"/>
              </a:ext>
            </a:extLst>
          </p:cNvPr>
          <p:cNvSpPr/>
          <p:nvPr userDrawn="1"/>
        </p:nvSpPr>
        <p:spPr>
          <a:xfrm>
            <a:off x="2585902" y="2806787"/>
            <a:ext cx="946404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srgbClr val="29ABE2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265D1BF-A6B7-4058-A96A-F0F1C76D8517}"/>
              </a:ext>
            </a:extLst>
          </p:cNvPr>
          <p:cNvSpPr/>
          <p:nvPr userDrawn="1"/>
        </p:nvSpPr>
        <p:spPr>
          <a:xfrm>
            <a:off x="4095432" y="2806787"/>
            <a:ext cx="946404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srgbClr val="29ABE2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A1987E3-E256-4CF7-9FE6-0446D4E40179}"/>
              </a:ext>
            </a:extLst>
          </p:cNvPr>
          <p:cNvSpPr/>
          <p:nvPr userDrawn="1"/>
        </p:nvSpPr>
        <p:spPr>
          <a:xfrm>
            <a:off x="5604962" y="2806787"/>
            <a:ext cx="946404" cy="1261872"/>
          </a:xfrm>
          <a:prstGeom prst="ellipse">
            <a:avLst/>
          </a:prstGeom>
          <a:solidFill>
            <a:srgbClr val="7F6CA1"/>
          </a:solidFill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srgbClr val="29ABE2"/>
              </a:solidFill>
            </a:endParaRPr>
          </a:p>
        </p:txBody>
      </p:sp>
      <p:sp>
        <p:nvSpPr>
          <p:cNvPr id="125" name="Espaço Reservado para Texto 45">
            <a:extLst>
              <a:ext uri="{FF2B5EF4-FFF2-40B4-BE49-F238E27FC236}">
                <a16:creationId xmlns:a16="http://schemas.microsoft.com/office/drawing/2014/main" id="{62F3EA0C-FA8C-40D1-9BE6-30DACB1AB5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9967" y="3121174"/>
            <a:ext cx="945000" cy="593725"/>
          </a:xfrm>
        </p:spPr>
        <p:txBody>
          <a:bodyPr rtlCol="0"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20AA</a:t>
            </a:r>
          </a:p>
        </p:txBody>
      </p:sp>
      <p:sp>
        <p:nvSpPr>
          <p:cNvPr id="126" name="Espaço Reservado para Texto 47">
            <a:extLst>
              <a:ext uri="{FF2B5EF4-FFF2-40B4-BE49-F238E27FC236}">
                <a16:creationId xmlns:a16="http://schemas.microsoft.com/office/drawing/2014/main" id="{B62F6384-D912-4754-AC82-81F6ED586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967" y="3587676"/>
            <a:ext cx="945000" cy="243215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t-BR" noProof="0" dirty="0"/>
              <a:t>Mês</a:t>
            </a:r>
          </a:p>
        </p:txBody>
      </p:sp>
      <p:sp>
        <p:nvSpPr>
          <p:cNvPr id="127" name="Espaço Reservado para Texto 45">
            <a:extLst>
              <a:ext uri="{FF2B5EF4-FFF2-40B4-BE49-F238E27FC236}">
                <a16:creationId xmlns:a16="http://schemas.microsoft.com/office/drawing/2014/main" id="{E4557023-E1DB-4099-92BE-5DD6EDC0A5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15195" y="3121174"/>
            <a:ext cx="945000" cy="593725"/>
          </a:xfrm>
        </p:spPr>
        <p:txBody>
          <a:bodyPr rtlCol="0"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20AA</a:t>
            </a:r>
          </a:p>
        </p:txBody>
      </p:sp>
      <p:sp>
        <p:nvSpPr>
          <p:cNvPr id="128" name="Espaço Reservado para Texto 47">
            <a:extLst>
              <a:ext uri="{FF2B5EF4-FFF2-40B4-BE49-F238E27FC236}">
                <a16:creationId xmlns:a16="http://schemas.microsoft.com/office/drawing/2014/main" id="{1394A278-B5EB-4D0C-B858-6C4854D605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15195" y="3587676"/>
            <a:ext cx="945000" cy="243215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t-BR" noProof="0" dirty="0"/>
              <a:t>Mês</a:t>
            </a:r>
          </a:p>
        </p:txBody>
      </p:sp>
      <p:sp>
        <p:nvSpPr>
          <p:cNvPr id="129" name="Espaço Reservado para Texto 45">
            <a:extLst>
              <a:ext uri="{FF2B5EF4-FFF2-40B4-BE49-F238E27FC236}">
                <a16:creationId xmlns:a16="http://schemas.microsoft.com/office/drawing/2014/main" id="{9A0EBBF7-4D6F-4416-9A72-43656E408A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81274" y="3121174"/>
            <a:ext cx="945000" cy="593725"/>
          </a:xfrm>
        </p:spPr>
        <p:txBody>
          <a:bodyPr rtlCol="0"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20AA</a:t>
            </a:r>
          </a:p>
        </p:txBody>
      </p:sp>
      <p:sp>
        <p:nvSpPr>
          <p:cNvPr id="130" name="Espaço Reservado para Texto 47">
            <a:extLst>
              <a:ext uri="{FF2B5EF4-FFF2-40B4-BE49-F238E27FC236}">
                <a16:creationId xmlns:a16="http://schemas.microsoft.com/office/drawing/2014/main" id="{E1D2E97C-7283-4D56-B845-31416A53E3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1274" y="3587676"/>
            <a:ext cx="945000" cy="243215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t-BR" noProof="0" dirty="0"/>
              <a:t>Mês</a:t>
            </a:r>
          </a:p>
        </p:txBody>
      </p:sp>
      <p:sp>
        <p:nvSpPr>
          <p:cNvPr id="131" name="Espaço Reservado para Texto 45">
            <a:extLst>
              <a:ext uri="{FF2B5EF4-FFF2-40B4-BE49-F238E27FC236}">
                <a16:creationId xmlns:a16="http://schemas.microsoft.com/office/drawing/2014/main" id="{C7FAD635-CC52-4D35-948F-3C282B8B1D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92581" y="3121174"/>
            <a:ext cx="945000" cy="593725"/>
          </a:xfrm>
        </p:spPr>
        <p:txBody>
          <a:bodyPr rtlCol="0"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20AA</a:t>
            </a:r>
          </a:p>
        </p:txBody>
      </p:sp>
      <p:sp>
        <p:nvSpPr>
          <p:cNvPr id="132" name="Espaço Reservado para Texto 47">
            <a:extLst>
              <a:ext uri="{FF2B5EF4-FFF2-40B4-BE49-F238E27FC236}">
                <a16:creationId xmlns:a16="http://schemas.microsoft.com/office/drawing/2014/main" id="{03B8B604-1193-4627-A082-F0D9A60542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92581" y="3587676"/>
            <a:ext cx="945000" cy="243215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t-BR" noProof="0" dirty="0"/>
              <a:t>Mês</a:t>
            </a:r>
          </a:p>
        </p:txBody>
      </p:sp>
      <p:sp>
        <p:nvSpPr>
          <p:cNvPr id="133" name="Espaço Reservado para Texto 45">
            <a:extLst>
              <a:ext uri="{FF2B5EF4-FFF2-40B4-BE49-F238E27FC236}">
                <a16:creationId xmlns:a16="http://schemas.microsoft.com/office/drawing/2014/main" id="{BCD8CA83-EDAF-4BB0-B4B2-ACB5B3FABA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03888" y="3121174"/>
            <a:ext cx="945000" cy="593725"/>
          </a:xfrm>
        </p:spPr>
        <p:txBody>
          <a:bodyPr rtlCol="0" anchor="b" anchorCtr="0"/>
          <a:lstStyle>
            <a:lvl1pPr marL="0" indent="0" algn="ctr">
              <a:buNone/>
              <a:defRPr lang="ru-RU" sz="2250" b="1" i="0" kern="1200" dirty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t-BR" noProof="0" dirty="0"/>
              <a:t>20AA</a:t>
            </a:r>
          </a:p>
        </p:txBody>
      </p:sp>
      <p:sp>
        <p:nvSpPr>
          <p:cNvPr id="134" name="Espaço Reservado para Texto 47">
            <a:extLst>
              <a:ext uri="{FF2B5EF4-FFF2-40B4-BE49-F238E27FC236}">
                <a16:creationId xmlns:a16="http://schemas.microsoft.com/office/drawing/2014/main" id="{9E430891-2780-4B5A-85BC-72B88447903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03888" y="3587676"/>
            <a:ext cx="945000" cy="243215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b="0" i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>
              <a:defRPr lang="ru-RU" sz="1200" b="0" i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pt-BR" noProof="0" dirty="0"/>
              <a:t>Mês</a:t>
            </a:r>
          </a:p>
        </p:txBody>
      </p:sp>
      <p:cxnSp>
        <p:nvCxnSpPr>
          <p:cNvPr id="135" name="Conector Reto 134">
            <a:extLst>
              <a:ext uri="{FF2B5EF4-FFF2-40B4-BE49-F238E27FC236}">
                <a16:creationId xmlns:a16="http://schemas.microsoft.com/office/drawing/2014/main" id="{AA3E97EF-FE6B-480C-959B-7280D4585FF1}"/>
              </a:ext>
            </a:extLst>
          </p:cNvPr>
          <p:cNvCxnSpPr/>
          <p:nvPr userDrawn="1"/>
        </p:nvCxnSpPr>
        <p:spPr>
          <a:xfrm>
            <a:off x="995405" y="4723438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0F3B62EE-A564-46ED-B447-638921DB62E8}"/>
              </a:ext>
            </a:extLst>
          </p:cNvPr>
          <p:cNvCxnSpPr/>
          <p:nvPr userDrawn="1"/>
        </p:nvCxnSpPr>
        <p:spPr>
          <a:xfrm>
            <a:off x="7041833" y="4720097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ED3A1797-7173-43F0-96BB-5B2509B07D40}"/>
              </a:ext>
            </a:extLst>
          </p:cNvPr>
          <p:cNvCxnSpPr/>
          <p:nvPr userDrawn="1"/>
        </p:nvCxnSpPr>
        <p:spPr>
          <a:xfrm>
            <a:off x="2507012" y="4720097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>
            <a:extLst>
              <a:ext uri="{FF2B5EF4-FFF2-40B4-BE49-F238E27FC236}">
                <a16:creationId xmlns:a16="http://schemas.microsoft.com/office/drawing/2014/main" id="{8F57D6FD-153E-4271-A26B-6B7B47B56BC4}"/>
              </a:ext>
            </a:extLst>
          </p:cNvPr>
          <p:cNvCxnSpPr/>
          <p:nvPr userDrawn="1"/>
        </p:nvCxnSpPr>
        <p:spPr>
          <a:xfrm>
            <a:off x="4018619" y="4720097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to 146">
            <a:extLst>
              <a:ext uri="{FF2B5EF4-FFF2-40B4-BE49-F238E27FC236}">
                <a16:creationId xmlns:a16="http://schemas.microsoft.com/office/drawing/2014/main" id="{2DECBFAE-DE37-481F-AC90-D235D81CA640}"/>
              </a:ext>
            </a:extLst>
          </p:cNvPr>
          <p:cNvCxnSpPr/>
          <p:nvPr userDrawn="1"/>
        </p:nvCxnSpPr>
        <p:spPr>
          <a:xfrm>
            <a:off x="5530226" y="4719186"/>
            <a:ext cx="1097280" cy="0"/>
          </a:xfrm>
          <a:prstGeom prst="line">
            <a:avLst/>
          </a:prstGeom>
          <a:ln w="18034"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spaço Reservado para Imagem 60">
            <a:extLst>
              <a:ext uri="{FF2B5EF4-FFF2-40B4-BE49-F238E27FC236}">
                <a16:creationId xmlns:a16="http://schemas.microsoft.com/office/drawing/2014/main" id="{AC1E6DBA-4961-406D-AC16-A1FBE347F6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23488" y="869401"/>
            <a:ext cx="726948" cy="969264"/>
          </a:xfrm>
          <a:prstGeom prst="ellipse">
            <a:avLst/>
          </a:prstGeo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52" name="Espaço Reservado para Texto 150">
            <a:extLst>
              <a:ext uri="{FF2B5EF4-FFF2-40B4-BE49-F238E27FC236}">
                <a16:creationId xmlns:a16="http://schemas.microsoft.com/office/drawing/2014/main" id="{AF955F46-550D-4FBD-949A-CAB1780A81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6295" y="4789894"/>
            <a:ext cx="1255500" cy="1151441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55" name="Espaço Reservado para Texto 153">
            <a:extLst>
              <a:ext uri="{FF2B5EF4-FFF2-40B4-BE49-F238E27FC236}">
                <a16:creationId xmlns:a16="http://schemas.microsoft.com/office/drawing/2014/main" id="{7EA772E2-9F56-4EFF-9C41-27E673E905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746" y="4174900"/>
            <a:ext cx="1350000" cy="581767"/>
          </a:xfrm>
        </p:spPr>
        <p:txBody>
          <a:bodyPr rtlCol="0"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 rtl="0"/>
            <a:r>
              <a:rPr lang="pt-BR" noProof="0" dirty="0"/>
              <a:t>Etapa 1</a:t>
            </a:r>
          </a:p>
        </p:txBody>
      </p:sp>
      <p:sp>
        <p:nvSpPr>
          <p:cNvPr id="156" name="Espaço Reservado para Texto 150">
            <a:extLst>
              <a:ext uri="{FF2B5EF4-FFF2-40B4-BE49-F238E27FC236}">
                <a16:creationId xmlns:a16="http://schemas.microsoft.com/office/drawing/2014/main" id="{9E3D3168-A898-4150-AF7E-862B31691E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63926" y="4789894"/>
            <a:ext cx="1255500" cy="1151441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57" name="Espaço Reservado para Texto 153">
            <a:extLst>
              <a:ext uri="{FF2B5EF4-FFF2-40B4-BE49-F238E27FC236}">
                <a16:creationId xmlns:a16="http://schemas.microsoft.com/office/drawing/2014/main" id="{BA9C2567-2AF9-4A73-8B7C-5B63B5C2B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3274" y="4174900"/>
            <a:ext cx="1350000" cy="581767"/>
          </a:xfrm>
        </p:spPr>
        <p:txBody>
          <a:bodyPr rtlCol="0"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 rtl="0"/>
            <a:r>
              <a:rPr lang="pt-BR" noProof="0" dirty="0"/>
              <a:t>Etapa 5</a:t>
            </a:r>
          </a:p>
        </p:txBody>
      </p:sp>
      <p:sp>
        <p:nvSpPr>
          <p:cNvPr id="158" name="Espaço Reservado para Texto 150">
            <a:extLst>
              <a:ext uri="{FF2B5EF4-FFF2-40B4-BE49-F238E27FC236}">
                <a16:creationId xmlns:a16="http://schemas.microsoft.com/office/drawing/2014/main" id="{DA2B3D14-3067-45E6-9BBE-133B7365D7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428202" y="4789894"/>
            <a:ext cx="1255500" cy="1151441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59" name="Espaço Reservado para Texto 153">
            <a:extLst>
              <a:ext uri="{FF2B5EF4-FFF2-40B4-BE49-F238E27FC236}">
                <a16:creationId xmlns:a16="http://schemas.microsoft.com/office/drawing/2014/main" id="{AD3DE571-16BA-4C29-B339-2DE7A54C115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74628" y="4174900"/>
            <a:ext cx="1350000" cy="581767"/>
          </a:xfrm>
        </p:spPr>
        <p:txBody>
          <a:bodyPr rtlCol="0"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 rtl="0"/>
            <a:r>
              <a:rPr lang="pt-BR" noProof="0" dirty="0"/>
              <a:t>Etapa 2</a:t>
            </a:r>
          </a:p>
        </p:txBody>
      </p:sp>
      <p:sp>
        <p:nvSpPr>
          <p:cNvPr id="160" name="Espaço Reservado para Texto 150">
            <a:extLst>
              <a:ext uri="{FF2B5EF4-FFF2-40B4-BE49-F238E27FC236}">
                <a16:creationId xmlns:a16="http://schemas.microsoft.com/office/drawing/2014/main" id="{D9FE4127-9BA3-4B00-9BBC-67A05E58DA7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40110" y="4789894"/>
            <a:ext cx="1255500" cy="1151441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61" name="Espaço Reservado para Texto 153">
            <a:extLst>
              <a:ext uri="{FF2B5EF4-FFF2-40B4-BE49-F238E27FC236}">
                <a16:creationId xmlns:a16="http://schemas.microsoft.com/office/drawing/2014/main" id="{88D6F3B6-2D7F-49D3-96A4-AA7B23F2A6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7510" y="4174900"/>
            <a:ext cx="1350000" cy="581767"/>
          </a:xfrm>
        </p:spPr>
        <p:txBody>
          <a:bodyPr rtlCol="0"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 rtl="0"/>
            <a:r>
              <a:rPr lang="pt-BR" noProof="0" dirty="0"/>
              <a:t>Etapa 3</a:t>
            </a:r>
          </a:p>
        </p:txBody>
      </p:sp>
      <p:sp>
        <p:nvSpPr>
          <p:cNvPr id="162" name="Espaço Reservado para Texto 150">
            <a:extLst>
              <a:ext uri="{FF2B5EF4-FFF2-40B4-BE49-F238E27FC236}">
                <a16:creationId xmlns:a16="http://schemas.microsoft.com/office/drawing/2014/main" id="{E6DF83B4-F73A-46B0-BC1D-074BF03B3B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52018" y="4789894"/>
            <a:ext cx="1255500" cy="1151441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  <p:sp>
        <p:nvSpPr>
          <p:cNvPr id="163" name="Espaço Reservado para Texto 153">
            <a:extLst>
              <a:ext uri="{FF2B5EF4-FFF2-40B4-BE49-F238E27FC236}">
                <a16:creationId xmlns:a16="http://schemas.microsoft.com/office/drawing/2014/main" id="{45821A5A-E756-4A87-B0C8-A23317B4EF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00392" y="4174900"/>
            <a:ext cx="1350000" cy="581767"/>
          </a:xfrm>
        </p:spPr>
        <p:txBody>
          <a:bodyPr rtlCol="0">
            <a:noAutofit/>
          </a:bodyPr>
          <a:lstStyle>
            <a:lvl1pPr marL="0" indent="0" algn="ctr">
              <a:buNone/>
              <a:defRPr sz="1875" b="1" i="0">
                <a:solidFill>
                  <a:srgbClr val="313650"/>
                </a:solidFill>
                <a:latin typeface="+mj-lt"/>
              </a:defRPr>
            </a:lvl1pPr>
            <a:lvl2pPr marL="342900" indent="0" algn="ctr">
              <a:buNone/>
              <a:defRPr sz="2250">
                <a:latin typeface="+mj-lt"/>
              </a:defRPr>
            </a:lvl2pPr>
            <a:lvl3pPr marL="685800" indent="0" algn="ctr">
              <a:buNone/>
              <a:defRPr sz="2250">
                <a:latin typeface="+mj-lt"/>
              </a:defRPr>
            </a:lvl3pPr>
            <a:lvl4pPr marL="1028700" indent="0" algn="ctr">
              <a:buNone/>
              <a:defRPr sz="2250">
                <a:latin typeface="+mj-lt"/>
              </a:defRPr>
            </a:lvl4pPr>
            <a:lvl5pPr marL="1371600" indent="0" algn="ctr">
              <a:buNone/>
              <a:defRPr sz="2250">
                <a:latin typeface="+mj-lt"/>
              </a:defRPr>
            </a:lvl5pPr>
          </a:lstStyle>
          <a:p>
            <a:pPr lvl="0" rtl="0"/>
            <a:r>
              <a:rPr lang="pt-BR" noProof="0" dirty="0"/>
              <a:t>Etapa 4</a:t>
            </a:r>
          </a:p>
        </p:txBody>
      </p:sp>
    </p:spTree>
    <p:extLst>
      <p:ext uri="{BB962C8B-B14F-4D97-AF65-F5344CB8AC3E}">
        <p14:creationId xmlns:p14="http://schemas.microsoft.com/office/powerpoint/2010/main" val="966688353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" y="1"/>
            <a:ext cx="1728788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tângulo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orma livre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orma Livre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tângulo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orma livre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orma livre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orma livre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orma livre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orma livre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orma livre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orma livre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orma livre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orma livre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orma livre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orma livre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orma livre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orma livre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orma livre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orma livre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orma livre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orma livre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orma livre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orma livre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orma livre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orma livre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orma livre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orma livre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orma livre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tângulo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orma livre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orma livre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orma livre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orma livre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orma livre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orma livre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orma livre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orma livre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orma livre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orma livre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orma livre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tângulo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orma livre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orma livre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orma livre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orma livre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orma livre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orma livre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orma livre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orma livre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orma livre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orma livre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orma livre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orma livre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orma livre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07319" y="1122363"/>
            <a:ext cx="6593681" cy="238760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407319" y="3602038"/>
            <a:ext cx="6593681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08133" y="5410202"/>
            <a:ext cx="2057400" cy="365125"/>
          </a:xfrm>
        </p:spPr>
        <p:txBody>
          <a:bodyPr rtlCol="0"/>
          <a:lstStyle/>
          <a:p>
            <a:pPr defTabSz="342900"/>
            <a:fld id="{61691384-6819-44CB-A740-F262EC47E67F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407318" y="5410202"/>
            <a:ext cx="3843665" cy="365125"/>
          </a:xfrm>
        </p:spPr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7422684" y="5410200"/>
            <a:ext cx="578317" cy="365125"/>
          </a:xfrm>
        </p:spPr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37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5C79292E-7CD4-4641-9A16-177DC98580C7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5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6058" y="1419227"/>
            <a:ext cx="7429500" cy="2852737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56058" y="4424362"/>
            <a:ext cx="74295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C3CAE2D4-691F-41A6-9BD0-B90BC8C09E65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2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22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56058" y="2249486"/>
            <a:ext cx="3658792" cy="3541714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29151" y="2249486"/>
            <a:ext cx="3656408" cy="3541714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FCAF1302-A19B-42F2-84B2-69117AB480A2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29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027515" y="2249486"/>
            <a:ext cx="3487337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56058" y="3073398"/>
            <a:ext cx="3658793" cy="271780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800606" y="2249485"/>
            <a:ext cx="3484952" cy="823912"/>
          </a:xfrm>
        </p:spPr>
        <p:txBody>
          <a:bodyPr rtlCol="0" anchor="b"/>
          <a:lstStyle>
            <a:lvl1pPr marL="0" indent="0" rtl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629150" y="3073398"/>
            <a:ext cx="3656408" cy="271780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837E7A07-CDA0-4323-BFD6-F4399CEC5E14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40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7C0A8859-61FB-4398-B624-A1345AA59CE4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13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497BEBA1-F02F-4F57-8ED0-7CE42F38A164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08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60029" y="609601"/>
            <a:ext cx="2892028" cy="1639884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867150" y="592666"/>
            <a:ext cx="4418407" cy="5198534"/>
          </a:xfrm>
        </p:spPr>
        <p:txBody>
          <a:bodyPr rtlCol="0" anchor="ctr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60029" y="2249486"/>
            <a:ext cx="2892028" cy="3541714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8B58481B-3F36-4552-8D16-99206D708758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1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4450881" cy="1639886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5535541" y="609602"/>
            <a:ext cx="2750018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6058" y="2249486"/>
            <a:ext cx="4450883" cy="3541714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96143144-C1BF-4BC9-8B17-05566C2B7963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06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6058" y="4304665"/>
            <a:ext cx="7434266" cy="819355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6024" y="5124020"/>
            <a:ext cx="7433144" cy="68247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C178B4CD-E2E4-43E9-B8B4-87CFE42D0388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49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6093" y="609600"/>
            <a:ext cx="7429466" cy="3429000"/>
          </a:xfrm>
        </p:spPr>
        <p:txBody>
          <a:bodyPr rtlCol="0" anchor="ctr">
            <a:normAutofit/>
          </a:bodyPr>
          <a:lstStyle>
            <a:lvl1pPr>
              <a:defRPr sz="27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6058" y="4419600"/>
            <a:ext cx="7428344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F7FF4F2A-85B6-4917-9665-216D1BA7B2ED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47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rtlCol="0" anchor="ctr">
            <a:normAutofit/>
          </a:bodyPr>
          <a:lstStyle>
            <a:lvl1pPr>
              <a:defRPr sz="27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290484" y="3365557"/>
            <a:ext cx="6564224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6058" y="4309919"/>
            <a:ext cx="74295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830AF27B-D12E-48D6-A433-CEF206729F4C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0" name="Caixa de texto 59"/>
          <p:cNvSpPr txBox="1"/>
          <p:nvPr/>
        </p:nvSpPr>
        <p:spPr>
          <a:xfrm>
            <a:off x="677634" y="73239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all" spc="0" normalizeH="0" baseline="0" noProof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"</a:t>
            </a:r>
          </a:p>
        </p:txBody>
      </p:sp>
      <p:sp>
        <p:nvSpPr>
          <p:cNvPr id="61" name="Caixa de texto 60"/>
          <p:cNvSpPr txBox="1"/>
          <p:nvPr/>
        </p:nvSpPr>
        <p:spPr>
          <a:xfrm>
            <a:off x="7903028" y="276497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all" spc="0" normalizeH="0" baseline="0" noProof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0217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6058" y="2134042"/>
            <a:ext cx="7429501" cy="2511835"/>
          </a:xfrm>
        </p:spPr>
        <p:txBody>
          <a:bodyPr rtlCol="0" anchor="b">
            <a:normAutofit/>
          </a:bodyPr>
          <a:lstStyle>
            <a:lvl1pPr>
              <a:defRPr sz="27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6023" y="4657655"/>
            <a:ext cx="7428379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92102AD7-29A5-40CE-ACCE-C1B56BC5219D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1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09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856060" y="609600"/>
            <a:ext cx="7429499" cy="19050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56058" y="2674463"/>
            <a:ext cx="2397674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845939" y="3360263"/>
            <a:ext cx="2406551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9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3386075" y="2677635"/>
            <a:ext cx="238828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3378160" y="3363435"/>
            <a:ext cx="2396873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332" y="2674463"/>
            <a:ext cx="2396226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5889332" y="3360263"/>
            <a:ext cx="2396226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D52CE553-F4EF-45AA-8EED-A1FA7C0EB4CA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01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56060" y="4404596"/>
            <a:ext cx="239643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0" name="Espaço reservado para imagem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856060" y="4980859"/>
            <a:ext cx="239643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2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3366790" y="4404596"/>
            <a:ext cx="24003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3" name="Espaço Reservado para Imagem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3365695" y="4980857"/>
            <a:ext cx="24003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426" y="4404595"/>
            <a:ext cx="2393056" cy="576262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6" name="Espaço Reservado para Imagem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7" name="Espaço Reservado para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5889332" y="4980855"/>
            <a:ext cx="2396226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CD8F3C8B-6287-4163-B783-D9493E76A71E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01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366D30C6-07CA-4354-A263-36B84C0642C9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07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781801" y="609600"/>
            <a:ext cx="1503758" cy="5181601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56057" y="609600"/>
            <a:ext cx="5811443" cy="5181601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EB9D585E-F904-4F94-82B7-098E9234C15B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06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173355" y="243841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832485" y="882376"/>
            <a:ext cx="747522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pPr rtl="0"/>
            <a:r>
              <a:rPr lang="pt-BR" noProof="0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BA4D88BA-27A1-4D10-B68D-DAABE8688AD7}" type="datetime1">
              <a:rPr lang="pt-BR" smtClean="0"/>
              <a:pPr defTabSz="342900"/>
              <a:t>14/10/2020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endParaRPr lang="pt-BR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7966EA62-41C5-4F9A-A915-5B0BC739C923}" type="slidenum">
              <a:rPr lang="pt-BR" smtClean="0"/>
              <a:pPr defTabSz="342900"/>
              <a:t>‹nº›</a:t>
            </a:fld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38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9177CE56-59E5-4211-AC87-F69D39C7E059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85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29818" y="1173575"/>
            <a:ext cx="747522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282446" y="4154520"/>
            <a:ext cx="6576822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A32536F0-40DB-4458-9074-AB692CE2191A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300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857250" y="2057399"/>
            <a:ext cx="3566160" cy="402336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700709" y="2057400"/>
            <a:ext cx="3566160" cy="402336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70EF4D48-51CB-49B8-9C63-3530366A035B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82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57250" y="2001511"/>
            <a:ext cx="3566160" cy="777240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57250" y="2721483"/>
            <a:ext cx="3566160" cy="338328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701880" y="1999032"/>
            <a:ext cx="3566160" cy="777240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4701880" y="2719322"/>
            <a:ext cx="3566160" cy="3383280"/>
          </a:xfrm>
        </p:spPr>
        <p:txBody>
          <a:bodyPr rtlCol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4B3A6A29-0898-4AFF-A30E-ABC8BCCA7E4F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85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F03CE925-9E16-4B92-BF53-7EAF597AFCCC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0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16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77408AB7-6BFF-442A-8B98-6192DB7F82C5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37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7250" y="1097280"/>
            <a:ext cx="294894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4389119" y="1097280"/>
            <a:ext cx="3909060" cy="4663440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7250" y="2834640"/>
            <a:ext cx="2948940" cy="3017520"/>
          </a:xfrm>
        </p:spPr>
        <p:txBody>
          <a:bodyPr rtlCol="0">
            <a:normAutofit/>
          </a:bodyPr>
          <a:lstStyle>
            <a:lvl1pPr marL="0" indent="0" rtl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13EC963A-7AC8-478C-AE53-263B2BDE64EB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73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7250" y="1097280"/>
            <a:ext cx="294894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059936" y="1069847"/>
            <a:ext cx="4574286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57250" y="2834640"/>
            <a:ext cx="294894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4A9827A4-D678-44F4-A9DF-58E7CB2DB10D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84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513997DC-4B55-4B9A-8C24-3298E0369357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45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762000"/>
            <a:ext cx="1743075" cy="54102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57250" y="762000"/>
            <a:ext cx="5572125" cy="5410200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342900"/>
            <a:fld id="{8B425E99-20A7-418D-AA3D-5504DED3D33E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1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5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5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1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7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4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/>
          <p:cNvPicPr/>
          <p:nvPr/>
        </p:nvPicPr>
        <p:blipFill>
          <a:blip r:embed="rId15"/>
          <a:stretch/>
        </p:blipFill>
        <p:spPr>
          <a:xfrm>
            <a:off x="9720" y="0"/>
            <a:ext cx="9124110" cy="6857640"/>
          </a:xfrm>
          <a:prstGeom prst="rect">
            <a:avLst/>
          </a:prstGeom>
          <a:ln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22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3300" b="0" strike="noStrike" spc="-1">
                <a:solidFill>
                  <a:srgbClr val="000000"/>
                </a:solidFill>
                <a:latin typeface="Calibri"/>
              </a:rPr>
              <a:t>Clique para editar o estilo do título mestre</a:t>
            </a:r>
            <a:endParaRPr lang="pt-BR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457110" y="6356520"/>
            <a:ext cx="213327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fld id="{06A3FA52-2F20-4945-B670-D1934CEA44D4}" type="datetime1">
              <a:rPr lang="pt-BR" sz="900" spc="-1">
                <a:solidFill>
                  <a:srgbClr val="8B8B8B"/>
                </a:solidFill>
                <a:latin typeface="Calibri"/>
              </a:rPr>
              <a:pPr/>
              <a:t>14/10/2020</a:t>
            </a:fld>
            <a:endParaRPr lang="pt-BR" sz="9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3124170" y="6356520"/>
            <a:ext cx="289521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pt-BR" sz="18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6553170" y="6356520"/>
            <a:ext cx="213327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/>
            <a:fld id="{B0FA8561-5B4B-4D3D-9C80-ABD650298F0A}" type="slidenum">
              <a:rPr lang="pt-BR" sz="900" b="1" spc="-1">
                <a:solidFill>
                  <a:srgbClr val="8B8B8B"/>
                </a:solidFill>
                <a:latin typeface="Calibri"/>
              </a:rPr>
              <a:pPr algn="r"/>
              <a:t>‹nº›</a:t>
            </a:fld>
            <a:endParaRPr lang="pt-BR" sz="9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5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  <p:extLst>
      <p:ext uri="{BB962C8B-B14F-4D97-AF65-F5344CB8AC3E}">
        <p14:creationId xmlns:p14="http://schemas.microsoft.com/office/powerpoint/2010/main" val="425284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0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gradFill>
          <a:gsLst>
            <a:gs pos="0">
              <a:srgbClr val="6DC4EB"/>
            </a:gs>
            <a:gs pos="100000">
              <a:srgbClr val="B093C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D564D3E-2C64-4EA1-99C5-8C7B61F5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20" y="531386"/>
            <a:ext cx="8155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25E388-636A-4D0C-AB30-33BA13085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020" y="1991885"/>
            <a:ext cx="8155781" cy="365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AF14A-597F-44AE-80B0-B144BB681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4923" y="5970596"/>
            <a:ext cx="2057400" cy="153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i="1">
                <a:solidFill>
                  <a:schemeClr val="accent6"/>
                </a:solidFill>
              </a:defRPr>
            </a:lvl1pPr>
          </a:lstStyle>
          <a:p>
            <a:fld id="{A3BDDED4-2C6A-4913-8616-C5693DB260D7}" type="datetime1">
              <a:rPr lang="pt-BR" smtClean="0">
                <a:solidFill>
                  <a:srgbClr val="662D91"/>
                </a:solidFill>
              </a:rPr>
              <a:pPr/>
              <a:t>14/10/2020</a:t>
            </a:fld>
            <a:endParaRPr lang="pt-BR" dirty="0">
              <a:solidFill>
                <a:srgbClr val="662D91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57AB79-2134-4814-844C-746644FF2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26223" y="6059373"/>
            <a:ext cx="3086100" cy="237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i="1">
                <a:solidFill>
                  <a:schemeClr val="accent6"/>
                </a:solidFill>
              </a:defRPr>
            </a:lvl1pPr>
          </a:lstStyle>
          <a:p>
            <a:endParaRPr lang="pt-BR" dirty="0">
              <a:solidFill>
                <a:srgbClr val="662D91"/>
              </a:solidFill>
            </a:endParaRP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92CA742E-225F-469E-ACDE-7765676EA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9546" y="6059409"/>
            <a:ext cx="318407" cy="23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accent6"/>
                </a:solidFill>
              </a:defRPr>
            </a:lvl1pPr>
          </a:lstStyle>
          <a:p>
            <a:fld id="{AF24F759-2890-4717-B1AF-E04CADEEA4E9}" type="slidenum">
              <a:rPr lang="pt-BR" smtClean="0">
                <a:solidFill>
                  <a:srgbClr val="662D91"/>
                </a:solidFill>
              </a:rPr>
              <a:pPr/>
              <a:t>‹nº›</a:t>
            </a:fld>
            <a:r>
              <a:rPr lang="pt-BR" dirty="0">
                <a:solidFill>
                  <a:srgbClr val="662D91"/>
                </a:solidFill>
              </a:rPr>
              <a:t>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4F104FC-2D0E-4B96-AB5B-62EEB6DF0311}"/>
              </a:ext>
            </a:extLst>
          </p:cNvPr>
          <p:cNvSpPr/>
          <p:nvPr userDrawn="1"/>
        </p:nvSpPr>
        <p:spPr>
          <a:xfrm>
            <a:off x="361188" y="461772"/>
            <a:ext cx="8421624" cy="5934456"/>
          </a:xfrm>
          <a:prstGeom prst="rect">
            <a:avLst/>
          </a:prstGeom>
          <a:noFill/>
          <a:ln w="7239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>
              <a:solidFill>
                <a:srgbClr val="29AB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7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050" i="1" kern="1200">
          <a:solidFill>
            <a:srgbClr val="4C1959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i="1" kern="1200">
          <a:solidFill>
            <a:srgbClr val="4C1959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i="1" kern="1200">
          <a:solidFill>
            <a:srgbClr val="4C1959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i="1" kern="1200">
          <a:solidFill>
            <a:srgbClr val="4C1959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i="1" kern="1200">
          <a:solidFill>
            <a:srgbClr val="4C1959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59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-10716" y="1"/>
            <a:ext cx="9040416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upo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tângulo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orma livre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orma Livre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orma livre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orma Livre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orma livre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orma livre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orma livre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orma livre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orma livre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orma livre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h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orma livre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orma livre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orma livre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orma livre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tângulo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orma livre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orma livre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orma livre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orma livre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orma livre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orma livre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orma livre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orma livre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orma livre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orma livre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upo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orma livre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orma livre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orma livre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orma livre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orma livre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orma livre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orma livre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orma livre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orma livre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tângulo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61587443-173C-4268-B972-0D45634686FB}" type="datetime1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14/10/2020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6D22F896-40B5-4ADD-8801-0D06FADFA095}" type="slidenum">
              <a:rPr lang="pt-BR" smtClean="0">
                <a:solidFill>
                  <a:prstClr val="white">
                    <a:tint val="75000"/>
                  </a:prstClr>
                </a:solidFill>
              </a:rPr>
              <a:pPr defTabSz="342900"/>
              <a:t>‹nº›</a:t>
            </a:fld>
            <a:endParaRPr lang="pt-B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73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173355" y="243841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defTabSz="342900"/>
            <a:fld id="{A0CE57B3-CFDA-4FDC-A1D9-3AC1AD44D0D0}" type="datetime1">
              <a:rPr lang="pt-BR" smtClean="0">
                <a:solidFill>
                  <a:srgbClr val="A6B727"/>
                </a:solidFill>
              </a:rPr>
              <a:pPr defTabSz="342900"/>
              <a:t>14/10/2020</a:t>
            </a:fld>
            <a:endParaRPr lang="pt-BR">
              <a:solidFill>
                <a:srgbClr val="A6B727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pPr defTabSz="342900"/>
            <a:endParaRPr lang="pt-BR">
              <a:solidFill>
                <a:srgbClr val="A6B727"/>
              </a:solidFill>
            </a:endParaRP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342900"/>
            <a:fld id="{7966EA62-41C5-4F9A-A915-5B0BC739C923}" type="slidenum">
              <a:rPr lang="pt-BR" smtClean="0">
                <a:solidFill>
                  <a:srgbClr val="A6B727"/>
                </a:solidFill>
              </a:rPr>
              <a:pPr defTabSz="342900"/>
              <a:t>‹nº›</a:t>
            </a:fld>
            <a:endParaRPr lang="pt-BR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0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59.jp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785316"/>
            <a:ext cx="8229330" cy="914096"/>
          </a:xfrm>
        </p:spPr>
        <p:txBody>
          <a:bodyPr/>
          <a:lstStyle/>
          <a:p>
            <a:pPr algn="ctr"/>
            <a:r>
              <a:rPr lang="pt-BR" b="1" dirty="0"/>
              <a:t>A PANDEMIA E OS REFLEXOS PARA OS RPPS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346301"/>
            <a:ext cx="5446423" cy="28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I.5 Gestão – ISP-RPPS – efeitos CRP</a:t>
              </a:r>
            </a:p>
          </p:txBody>
        </p:sp>
      </p:grpSp>
      <p:sp>
        <p:nvSpPr>
          <p:cNvPr id="7" name="Retângulo 6"/>
          <p:cNvSpPr/>
          <p:nvPr/>
        </p:nvSpPr>
        <p:spPr>
          <a:xfrm>
            <a:off x="1475656" y="908720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E74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Média do Indicador de Acumulação de Recursos - CRP Judicial versus CRP Administrativo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27" y="2204864"/>
            <a:ext cx="681384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59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I.</a:t>
              </a: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6</a:t>
              </a: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 Gestão – ISP-RPPS – efeitos CRP</a:t>
              </a:r>
            </a:p>
          </p:txBody>
        </p:sp>
      </p:grpSp>
      <p:sp>
        <p:nvSpPr>
          <p:cNvPr id="7" name="Retângulo 6"/>
          <p:cNvSpPr/>
          <p:nvPr/>
        </p:nvSpPr>
        <p:spPr>
          <a:xfrm>
            <a:off x="1475656" y="908720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E74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Média Indicador de Cobertura dos Compromissos Previdenciários - CRP Judicial versus CRP Administrativo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57974"/>
            <a:ext cx="7416824" cy="4551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652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spaço Reservado para Texto 151">
            <a:extLst>
              <a:ext uri="{FF2B5EF4-FFF2-40B4-BE49-F238E27FC236}">
                <a16:creationId xmlns:a16="http://schemas.microsoft.com/office/drawing/2014/main" id="{62964362-2916-FD47-9348-BE7D044714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6614" y="4255655"/>
            <a:ext cx="1177252" cy="1372683"/>
          </a:xfrm>
        </p:spPr>
        <p:txBody>
          <a:bodyPr rtlCol="0"/>
          <a:lstStyle/>
          <a:p>
            <a:pPr algn="ctr" rtl="0"/>
            <a:r>
              <a:rPr lang="pt-BR" sz="1600" b="1" dirty="0"/>
              <a:t>Suspensão </a:t>
            </a:r>
            <a:r>
              <a:rPr lang="pt-BR" sz="1600" b="1" dirty="0" err="1"/>
              <a:t>notif</a:t>
            </a:r>
            <a:r>
              <a:rPr lang="pt-BR" sz="1600" b="1" dirty="0"/>
              <a:t>/envio </a:t>
            </a:r>
            <a:r>
              <a:rPr lang="pt-BR" sz="1600" b="1" dirty="0" err="1"/>
              <a:t>demonst</a:t>
            </a:r>
            <a:r>
              <a:rPr lang="pt-BR" sz="1600" b="1" dirty="0"/>
              <a:t>.</a:t>
            </a:r>
          </a:p>
          <a:p>
            <a:pPr algn="ctr" rtl="0"/>
            <a:r>
              <a:rPr lang="pt-BR" sz="1600" b="1" dirty="0"/>
              <a:t>Portaria 9.348</a:t>
            </a:r>
          </a:p>
        </p:txBody>
      </p:sp>
      <p:sp>
        <p:nvSpPr>
          <p:cNvPr id="155" name="Espaço Reservado para Texto 154">
            <a:extLst>
              <a:ext uri="{FF2B5EF4-FFF2-40B4-BE49-F238E27FC236}">
                <a16:creationId xmlns:a16="http://schemas.microsoft.com/office/drawing/2014/main" id="{FB5E3952-AA46-4545-B819-BE296D428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5896" y="2970435"/>
            <a:ext cx="1224136" cy="830997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pt-BR" sz="1600" b="1" dirty="0">
                <a:solidFill>
                  <a:srgbClr val="FFFF00"/>
                </a:solidFill>
              </a:rPr>
              <a:t>Adequação alíquotas Portarias...</a:t>
            </a:r>
          </a:p>
        </p:txBody>
      </p:sp>
      <p:sp>
        <p:nvSpPr>
          <p:cNvPr id="157" name="Espaço Reservado para Texto 156">
            <a:extLst>
              <a:ext uri="{FF2B5EF4-FFF2-40B4-BE49-F238E27FC236}">
                <a16:creationId xmlns:a16="http://schemas.microsoft.com/office/drawing/2014/main" id="{52D7855F-94AB-7747-B3D4-4850B7AC4D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7984" y="1438993"/>
            <a:ext cx="1092200" cy="830997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Aumento concessão benefícios</a:t>
            </a:r>
          </a:p>
        </p:txBody>
      </p:sp>
      <p:sp>
        <p:nvSpPr>
          <p:cNvPr id="159" name="Espaço Reservado para Texto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9120" y="625712"/>
            <a:ext cx="1092200" cy="1077218"/>
          </a:xfrm>
        </p:spPr>
        <p:txBody>
          <a:bodyPr rtlCol="0"/>
          <a:lstStyle/>
          <a:p>
            <a:pPr algn="ctr" rtl="0"/>
            <a:r>
              <a:rPr lang="pt-BR" sz="1600" b="1" dirty="0"/>
              <a:t>(Des) equilíbrio Financeiro  Atuarial</a:t>
            </a:r>
          </a:p>
        </p:txBody>
      </p:sp>
      <p:sp>
        <p:nvSpPr>
          <p:cNvPr id="161" name="Espaço Reservado para Texto 160">
            <a:extLst>
              <a:ext uri="{FF2B5EF4-FFF2-40B4-BE49-F238E27FC236}">
                <a16:creationId xmlns:a16="http://schemas.microsoft.com/office/drawing/2014/main" id="{D6BAA41B-ADA6-4F4F-8AE0-F97CD6618C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5220" y="1948845"/>
            <a:ext cx="1244896" cy="584775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Volatilidade RF e RV</a:t>
            </a:r>
          </a:p>
        </p:txBody>
      </p:sp>
      <p:sp>
        <p:nvSpPr>
          <p:cNvPr id="163" name="Espaço Reservado para Texto 162">
            <a:extLst>
              <a:ext uri="{FF2B5EF4-FFF2-40B4-BE49-F238E27FC236}">
                <a16:creationId xmlns:a16="http://schemas.microsoft.com/office/drawing/2014/main" id="{B7AADBC1-2218-0B44-8A6C-00FC3A8714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07668" y="3028383"/>
            <a:ext cx="1092200" cy="880241"/>
          </a:xfrm>
        </p:spPr>
        <p:txBody>
          <a:bodyPr rtlCol="0"/>
          <a:lstStyle/>
          <a:p>
            <a:pPr algn="r" rtl="0"/>
            <a:r>
              <a:rPr lang="pt-BR" sz="1600" b="1" dirty="0">
                <a:solidFill>
                  <a:schemeClr val="bg1"/>
                </a:solidFill>
              </a:rPr>
              <a:t>Reformas</a:t>
            </a:r>
          </a:p>
          <a:p>
            <a:pPr algn="r" rtl="0"/>
            <a:r>
              <a:rPr lang="pt-BR" sz="1600" b="1" dirty="0">
                <a:solidFill>
                  <a:schemeClr val="bg1"/>
                </a:solidFill>
              </a:rPr>
              <a:t>planos de benefícios</a:t>
            </a:r>
          </a:p>
        </p:txBody>
      </p:sp>
      <p:sp>
        <p:nvSpPr>
          <p:cNvPr id="165" name="Espaço Reservado para Texto 164">
            <a:extLst>
              <a:ext uri="{FF2B5EF4-FFF2-40B4-BE49-F238E27FC236}">
                <a16:creationId xmlns:a16="http://schemas.microsoft.com/office/drawing/2014/main" id="{451DBFB9-279F-A840-80C6-2F0CEE8FFC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88224" y="4403388"/>
            <a:ext cx="1512168" cy="1175706"/>
          </a:xfrm>
        </p:spPr>
        <p:txBody>
          <a:bodyPr rtlCol="0"/>
          <a:lstStyle/>
          <a:p>
            <a:pPr algn="ctr" rtl="0"/>
            <a:r>
              <a:rPr lang="pt-BR" sz="1600" b="1" dirty="0"/>
              <a:t>Suspensão Repasses</a:t>
            </a:r>
          </a:p>
          <a:p>
            <a:pPr algn="ctr" rtl="0"/>
            <a:r>
              <a:rPr lang="pt-BR" sz="1600" b="1" dirty="0"/>
              <a:t>LC 173</a:t>
            </a:r>
          </a:p>
          <a:p>
            <a:pPr algn="ctr" rtl="0"/>
            <a:r>
              <a:rPr lang="pt-BR" sz="1600" b="1" dirty="0" err="1"/>
              <a:t>Pt</a:t>
            </a:r>
            <a:r>
              <a:rPr lang="pt-BR" sz="1600" b="1" dirty="0"/>
              <a:t> 14.816</a:t>
            </a:r>
          </a:p>
        </p:txBody>
      </p:sp>
      <p:grpSp>
        <p:nvGrpSpPr>
          <p:cNvPr id="37" name="Grupo 36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8" name="Arredondar Retângulo em um Canto Diagonal 37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9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 - Sustentabilidade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3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II.1 Sustentabilidade (atuarial)</a:t>
              </a: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03" y="1268760"/>
            <a:ext cx="7684259" cy="4608512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333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II.2 Sustentabilidade (financeira)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76" y="1340768"/>
            <a:ext cx="8565281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6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II.3 Sustentabilidade (financeira)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1" y="1268760"/>
            <a:ext cx="8710457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57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II.4 Sustentabilidade - investimentos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" y="1917976"/>
            <a:ext cx="912607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0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II.5 Sustentabilidade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4" y="1340768"/>
            <a:ext cx="7362657" cy="4425427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5076056" y="6165304"/>
            <a:ext cx="100811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150 entes</a:t>
            </a:r>
          </a:p>
        </p:txBody>
      </p:sp>
    </p:spTree>
    <p:extLst>
      <p:ext uri="{BB962C8B-B14F-4D97-AF65-F5344CB8AC3E}">
        <p14:creationId xmlns:p14="http://schemas.microsoft.com/office/powerpoint/2010/main" val="93850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II.6 Sustentabilidade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57" y="1490303"/>
            <a:ext cx="7238475" cy="41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31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II.7 Sustentabilidade</a:t>
              </a:r>
            </a:p>
          </p:txBody>
        </p:sp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03" y="1246443"/>
            <a:ext cx="6858594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2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CA7A8-ABF8-4130-B205-B5514548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8" y="208720"/>
            <a:ext cx="8812701" cy="667094"/>
          </a:xfrm>
          <a:solidFill>
            <a:srgbClr val="002060"/>
          </a:solidFill>
        </p:spPr>
        <p:txBody>
          <a:bodyPr rtlCol="0"/>
          <a:lstStyle/>
          <a:p>
            <a:pPr rtl="0"/>
            <a:r>
              <a:rPr lang="pt-BR" sz="3600" dirty="0">
                <a:solidFill>
                  <a:schemeClr val="bg1"/>
                </a:solidFill>
              </a:rPr>
              <a:t>Riscos de um regime previdenciário...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A58065-CE3F-4C57-A205-02F581617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rtl="0"/>
            <a:r>
              <a:rPr lang="pt-BR" dirty="0"/>
              <a:t>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BE9F4AE-6660-47E7-9A2C-E221974BEF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pt-BR" dirty="0"/>
              <a:t>.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B5A1FC36-9475-4B00-93FA-42D000222D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pt-BR" dirty="0"/>
              <a:t>.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D597327B-DAD4-457A-BEF9-25D63F8C2B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98" y="1216364"/>
            <a:ext cx="1977600" cy="1132516"/>
          </a:xfrm>
        </p:spPr>
        <p:txBody>
          <a:bodyPr rtlCol="0"/>
          <a:lstStyle/>
          <a:p>
            <a:pPr rtl="0"/>
            <a:r>
              <a:rPr lang="pt-BR" sz="1600" spc="-23" dirty="0">
                <a:solidFill>
                  <a:schemeClr val="tx1"/>
                </a:solidFill>
              </a:rPr>
              <a:t>CAPACIDADE FINANCEIRA, ORÇAMENTÁRIA E FISCAL DO ENTE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0A3BB328-E1AE-49F3-959D-D86A5BB2A89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pt-BR" sz="1600" dirty="0">
                <a:solidFill>
                  <a:schemeClr val="tx1"/>
                </a:solidFill>
              </a:rPr>
              <a:t>POLÍTICO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96265D20-C5E0-4D0E-B22B-6E3BFDF993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pt-BR" sz="1600" dirty="0">
                <a:solidFill>
                  <a:schemeClr val="tx1"/>
                </a:solidFill>
              </a:rPr>
              <a:t>MERCADO FINANCEIRO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6FBC7ACE-41BF-4DD1-82FB-60DBD927CE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rtlCol="0"/>
          <a:lstStyle/>
          <a:p>
            <a:pPr rtl="0"/>
            <a:r>
              <a:rPr lang="pt-BR" sz="1600" dirty="0">
                <a:solidFill>
                  <a:schemeClr val="tx1"/>
                </a:solidFill>
              </a:rPr>
              <a:t>ADERÊNCIA DAS PREMISSAS E HIPÓTESES ATUARIAIS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E964837D-B749-47C0-8859-B608F056C1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r>
              <a:rPr lang="pt-BR" sz="1600" dirty="0">
                <a:solidFill>
                  <a:schemeClr val="tx1"/>
                </a:solidFill>
              </a:rPr>
              <a:t>PARTICIPAÇÃO</a:t>
            </a:r>
          </a:p>
          <a:p>
            <a:pPr rtl="0"/>
            <a:r>
              <a:rPr lang="pt-BR" sz="1600" dirty="0">
                <a:solidFill>
                  <a:schemeClr val="tx1"/>
                </a:solidFill>
              </a:rPr>
              <a:t>TRANSPARÊNCIA</a:t>
            </a:r>
          </a:p>
        </p:txBody>
      </p:sp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1311BD64-F862-4C85-8A6B-37D094B46E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rtlCol="0"/>
          <a:lstStyle/>
          <a:p>
            <a:pPr rtl="0"/>
            <a:r>
              <a:rPr lang="pt-BR" sz="1600" dirty="0"/>
              <a:t>LEGAL</a:t>
            </a:r>
          </a:p>
          <a:p>
            <a:pPr rtl="0"/>
            <a:r>
              <a:rPr lang="pt-BR" sz="1600" dirty="0"/>
              <a:t>CONFORMIDADE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F49BD41-5F0B-49E8-AF7C-6FE6299E9C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rtlCol="0"/>
          <a:lstStyle/>
          <a:p>
            <a:pPr rtl="0"/>
            <a:r>
              <a:rPr lang="pt-BR" sz="1600" dirty="0"/>
              <a:t>SOLVÊNCIA E LIQUIDEZ DO PLANO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6F7E1B58-5238-46CA-84EF-D6F53C63A0D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rtlCol="0"/>
          <a:lstStyle/>
          <a:p>
            <a:pPr rtl="0"/>
            <a:r>
              <a:rPr lang="pt-BR" sz="3600" dirty="0"/>
              <a:t>RPPS</a:t>
            </a:r>
          </a:p>
        </p:txBody>
      </p:sp>
      <p:pic>
        <p:nvPicPr>
          <p:cNvPr id="94" name="Espaço Reservado para Imagem 93" descr="Ícone de coração">
            <a:extLst>
              <a:ext uri="{FF2B5EF4-FFF2-40B4-BE49-F238E27FC236}">
                <a16:creationId xmlns:a16="http://schemas.microsoft.com/office/drawing/2014/main" id="{388BEC81-84A7-45CF-BD54-E74EC49E88A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44898" y="3971976"/>
            <a:ext cx="1022351" cy="575072"/>
          </a:xfrm>
        </p:spPr>
      </p:pic>
      <p:pic>
        <p:nvPicPr>
          <p:cNvPr id="104" name="Espaço Reservado para Imagem 103" descr="Ícone de porquinho">
            <a:extLst>
              <a:ext uri="{FF2B5EF4-FFF2-40B4-BE49-F238E27FC236}">
                <a16:creationId xmlns:a16="http://schemas.microsoft.com/office/drawing/2014/main" id="{1E076406-ED61-49B5-A0E6-58AB97DDF3B0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Espaço Reservado para Texto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22" name="Espaço Reservado para Texto 2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23" name="Espaço Reservado para Texto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24" name="Espaço Reservado para Texto 2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t-BR" sz="1600" dirty="0">
                <a:solidFill>
                  <a:schemeClr val="tx1"/>
                </a:solidFill>
              </a:rPr>
              <a:t>OPERACIONAL</a:t>
            </a:r>
          </a:p>
          <a:p>
            <a:r>
              <a:rPr lang="pt-BR" sz="1600" dirty="0">
                <a:solidFill>
                  <a:schemeClr val="tx1"/>
                </a:solidFill>
              </a:rPr>
              <a:t>GESTÃO</a:t>
            </a:r>
          </a:p>
        </p:txBody>
      </p:sp>
      <p:sp>
        <p:nvSpPr>
          <p:cNvPr id="31" name="Espaço Reservado para Texto 3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  <p:sp>
        <p:nvSpPr>
          <p:cNvPr id="35" name="Espaço Reservado para Texto 3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23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II.8 Sustentabilidade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1" y="836712"/>
            <a:ext cx="8931414" cy="39566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87" y="4765853"/>
            <a:ext cx="2779913" cy="1847751"/>
          </a:xfrm>
          <a:prstGeom prst="rect">
            <a:avLst/>
          </a:prstGeom>
        </p:spPr>
      </p:pic>
      <p:sp>
        <p:nvSpPr>
          <p:cNvPr id="4" name="Nuvem 3"/>
          <p:cNvSpPr/>
          <p:nvPr/>
        </p:nvSpPr>
        <p:spPr>
          <a:xfrm>
            <a:off x="4543866" y="5085184"/>
            <a:ext cx="1800200" cy="9087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+ 1: Estado Rondônia</a:t>
            </a:r>
          </a:p>
        </p:txBody>
      </p:sp>
    </p:spTree>
    <p:extLst>
      <p:ext uri="{BB962C8B-B14F-4D97-AF65-F5344CB8AC3E}">
        <p14:creationId xmlns:p14="http://schemas.microsoft.com/office/powerpoint/2010/main" val="1144650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II.9 </a:t>
              </a: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Sustentabilidade - Reforma</a:t>
              </a:r>
            </a:p>
          </p:txBody>
        </p:sp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21289594"/>
              </p:ext>
            </p:extLst>
          </p:nvPr>
        </p:nvGraphicFramePr>
        <p:xfrm>
          <a:off x="107504" y="2204864"/>
          <a:ext cx="9143219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ângulo 3"/>
          <p:cNvSpPr/>
          <p:nvPr/>
        </p:nvSpPr>
        <p:spPr>
          <a:xfrm>
            <a:off x="-28134" y="1268760"/>
            <a:ext cx="9144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REFORMAS DAS REGRAS DE BENEFÍCIOS – IDADE E TEMPO DE CONTRIBUIÇÃO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15711" y="3789040"/>
            <a:ext cx="9144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REFORMAS DE OUTRAS REGRAS DE BENEFÍCIOS</a:t>
            </a:r>
          </a:p>
        </p:txBody>
      </p:sp>
    </p:spTree>
    <p:extLst>
      <p:ext uri="{BB962C8B-B14F-4D97-AF65-F5344CB8AC3E}">
        <p14:creationId xmlns:p14="http://schemas.microsoft.com/office/powerpoint/2010/main" val="2827546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II.10 Sustentabilidade</a:t>
              </a:r>
            </a:p>
          </p:txBody>
        </p:sp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40755660"/>
              </p:ext>
            </p:extLst>
          </p:nvPr>
        </p:nvGraphicFramePr>
        <p:xfrm>
          <a:off x="107504" y="2204864"/>
          <a:ext cx="9143219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ângulo 3"/>
          <p:cNvSpPr/>
          <p:nvPr/>
        </p:nvSpPr>
        <p:spPr>
          <a:xfrm>
            <a:off x="-28134" y="1268760"/>
            <a:ext cx="9144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ATO NORMATIVO DE TRANSFERÊNCIA AUXÍLIOS PARA RESPONSABILIDADE DO ENTE</a:t>
            </a:r>
          </a:p>
        </p:txBody>
      </p:sp>
      <p:sp>
        <p:nvSpPr>
          <p:cNvPr id="8" name="Retângulo 7"/>
          <p:cNvSpPr/>
          <p:nvPr/>
        </p:nvSpPr>
        <p:spPr>
          <a:xfrm>
            <a:off x="15711" y="3789040"/>
            <a:ext cx="9144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QUANTIDADE DE RPPS CUJO ROL DE BENEFÍCIOS NO CADPREV POSSUÍA AUXÍLIOS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909163025"/>
              </p:ext>
            </p:extLst>
          </p:nvPr>
        </p:nvGraphicFramePr>
        <p:xfrm>
          <a:off x="-56268" y="4941168"/>
          <a:ext cx="9143219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16528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II.11 Sustentabilidade</a:t>
              </a:r>
            </a:p>
          </p:txBody>
        </p:sp>
      </p:grpSp>
      <p:sp>
        <p:nvSpPr>
          <p:cNvPr id="4" name="Retângulo 3"/>
          <p:cNvSpPr/>
          <p:nvPr/>
        </p:nvSpPr>
        <p:spPr>
          <a:xfrm>
            <a:off x="-28134" y="654164"/>
            <a:ext cx="9144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IMPLANTAÇÃO DO REGIME DE PREVIDÊNCIA COMPLEMENTAR... </a:t>
            </a:r>
          </a:p>
        </p:txBody>
      </p:sp>
    </p:spTree>
    <p:extLst>
      <p:ext uri="{BB962C8B-B14F-4D97-AF65-F5344CB8AC3E}">
        <p14:creationId xmlns:p14="http://schemas.microsoft.com/office/powerpoint/2010/main" val="4148018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II.12 Sustentabilidade</a:t>
              </a:r>
            </a:p>
          </p:txBody>
        </p:sp>
      </p:grpSp>
      <p:sp>
        <p:nvSpPr>
          <p:cNvPr id="4" name="Retângulo 3"/>
          <p:cNvSpPr/>
          <p:nvPr/>
        </p:nvSpPr>
        <p:spPr>
          <a:xfrm>
            <a:off x="-28134" y="654164"/>
            <a:ext cx="9144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REGRA DE ACUMULAÇÃO BENEFÍCIOS DA EC 103/2019</a:t>
            </a:r>
          </a:p>
        </p:txBody>
      </p:sp>
      <p:sp>
        <p:nvSpPr>
          <p:cNvPr id="2" name="Retângulo 1"/>
          <p:cNvSpPr/>
          <p:nvPr/>
        </p:nvSpPr>
        <p:spPr>
          <a:xfrm>
            <a:off x="31538" y="1337026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2400" spc="-1" dirty="0">
                <a:solidFill>
                  <a:srgbClr val="000000"/>
                </a:solidFill>
              </a:rPr>
              <a:t>Na acumulação de mais de 1 pensão ou de aposentadoria e pensão no RPPS, ou entre o RPPS/GPS ou entre RPPS e militares:</a:t>
            </a:r>
            <a:endParaRPr lang="pt-BR" sz="2400" spc="-1" dirty="0">
              <a:latin typeface="Arial"/>
            </a:endParaRPr>
          </a:p>
          <a:p>
            <a:pPr marL="1371600" lvl="2" indent="-456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400" spc="-1" dirty="0">
                <a:solidFill>
                  <a:srgbClr val="000000"/>
                </a:solidFill>
              </a:rPr>
              <a:t>é assegurado o </a:t>
            </a:r>
            <a:r>
              <a:rPr lang="pt-BR" sz="2400" b="1" spc="-1" dirty="0">
                <a:solidFill>
                  <a:srgbClr val="000000"/>
                </a:solidFill>
              </a:rPr>
              <a:t>recebimento do beneficio mais vantajoso</a:t>
            </a:r>
            <a:r>
              <a:rPr lang="pt-BR" sz="2400" spc="-1" dirty="0">
                <a:solidFill>
                  <a:srgbClr val="000000"/>
                </a:solidFill>
              </a:rPr>
              <a:t>;</a:t>
            </a:r>
            <a:endParaRPr lang="pt-BR" sz="2400" spc="-1" dirty="0">
              <a:latin typeface="Arial"/>
            </a:endParaRPr>
          </a:p>
          <a:p>
            <a:pPr marL="1371600" lvl="2" indent="-456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pt-BR" sz="2400" spc="-1" dirty="0">
                <a:solidFill>
                  <a:srgbClr val="000000"/>
                </a:solidFill>
              </a:rPr>
              <a:t>e uma parte dos demais benefícios:</a:t>
            </a:r>
            <a:endParaRPr lang="pt-BR" sz="2400" spc="-1" dirty="0">
              <a:latin typeface="Arial"/>
            </a:endParaRPr>
          </a:p>
        </p:txBody>
      </p:sp>
      <p:grpSp>
        <p:nvGrpSpPr>
          <p:cNvPr id="9" name="Group 3"/>
          <p:cNvGrpSpPr/>
          <p:nvPr/>
        </p:nvGrpSpPr>
        <p:grpSpPr>
          <a:xfrm>
            <a:off x="3028151" y="2780928"/>
            <a:ext cx="6058800" cy="1625760"/>
            <a:chOff x="2863080" y="4869000"/>
            <a:chExt cx="6058800" cy="1625760"/>
          </a:xfrm>
        </p:grpSpPr>
        <p:sp>
          <p:nvSpPr>
            <p:cNvPr id="12" name="CustomShape 4"/>
            <p:cNvSpPr/>
            <p:nvPr/>
          </p:nvSpPr>
          <p:spPr>
            <a:xfrm>
              <a:off x="5033880" y="6134760"/>
              <a:ext cx="3888000" cy="36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FFFFFF"/>
                  </a:solidFill>
                  <a:latin typeface="Calibri"/>
                </a:rPr>
                <a:t>60%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3" name="CustomShape 5"/>
            <p:cNvSpPr/>
            <p:nvPr/>
          </p:nvSpPr>
          <p:spPr>
            <a:xfrm>
              <a:off x="5753880" y="5724000"/>
              <a:ext cx="2448000" cy="3596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FFFFFF"/>
                  </a:solidFill>
                  <a:latin typeface="Calibri"/>
                </a:rPr>
                <a:t>40%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4" name="CustomShape 6"/>
            <p:cNvSpPr/>
            <p:nvPr/>
          </p:nvSpPr>
          <p:spPr>
            <a:xfrm>
              <a:off x="6258240" y="5313240"/>
              <a:ext cx="1439640" cy="3596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800" b="1" strike="noStrike" spc="-1" dirty="0">
                  <a:solidFill>
                    <a:srgbClr val="FFFFFF"/>
                  </a:solidFill>
                  <a:latin typeface="Calibri"/>
                </a:rPr>
                <a:t>20%</a:t>
              </a:r>
              <a:endParaRPr lang="pt-BR" sz="1800" b="0" strike="noStrike" spc="-1" dirty="0">
                <a:latin typeface="Arial"/>
              </a:endParaRPr>
            </a:p>
          </p:txBody>
        </p:sp>
        <p:sp>
          <p:nvSpPr>
            <p:cNvPr id="15" name="CustomShape 7"/>
            <p:cNvSpPr/>
            <p:nvPr/>
          </p:nvSpPr>
          <p:spPr>
            <a:xfrm>
              <a:off x="6618240" y="4902480"/>
              <a:ext cx="719640" cy="3596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FFFFFF"/>
                  </a:solidFill>
                  <a:latin typeface="Calibri"/>
                </a:rPr>
                <a:t>10%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6" name="CustomShape 8"/>
            <p:cNvSpPr/>
            <p:nvPr/>
          </p:nvSpPr>
          <p:spPr>
            <a:xfrm>
              <a:off x="2882160" y="6111360"/>
              <a:ext cx="1549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000000"/>
                  </a:solidFill>
                  <a:latin typeface="Calibri"/>
                </a:rPr>
                <a:t>Entre 1 e 2 SM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7" name="CustomShape 9"/>
            <p:cNvSpPr/>
            <p:nvPr/>
          </p:nvSpPr>
          <p:spPr>
            <a:xfrm>
              <a:off x="2908800" y="5694120"/>
              <a:ext cx="1549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000000"/>
                  </a:solidFill>
                  <a:latin typeface="Calibri"/>
                </a:rPr>
                <a:t>Entre 2 e 3 SM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8" name="CustomShape 10"/>
            <p:cNvSpPr/>
            <p:nvPr/>
          </p:nvSpPr>
          <p:spPr>
            <a:xfrm>
              <a:off x="2908800" y="5288040"/>
              <a:ext cx="1549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800" b="1" strike="noStrike" spc="-1">
                  <a:solidFill>
                    <a:srgbClr val="000000"/>
                  </a:solidFill>
                  <a:latin typeface="Calibri"/>
                </a:rPr>
                <a:t>Entre 3 e 4 SM</a:t>
              </a:r>
              <a:endParaRPr lang="pt-BR" sz="1800" b="0" strike="noStrike" spc="-1">
                <a:latin typeface="Arial"/>
              </a:endParaRPr>
            </a:p>
          </p:txBody>
        </p:sp>
        <p:sp>
          <p:nvSpPr>
            <p:cNvPr id="19" name="CustomShape 11"/>
            <p:cNvSpPr/>
            <p:nvPr/>
          </p:nvSpPr>
          <p:spPr>
            <a:xfrm>
              <a:off x="2863080" y="4869000"/>
              <a:ext cx="15876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pt-BR" sz="1800" b="1" strike="noStrike" spc="-1" dirty="0">
                  <a:solidFill>
                    <a:srgbClr val="000000"/>
                  </a:solidFill>
                  <a:latin typeface="Calibri"/>
                </a:rPr>
                <a:t>Acima de 4 SM</a:t>
              </a:r>
              <a:endParaRPr lang="pt-BR" sz="1800" b="0" strike="noStrike" spc="-1" dirty="0">
                <a:latin typeface="Arial"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4594371"/>
            <a:ext cx="8204954" cy="21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98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7" y="1794907"/>
            <a:ext cx="1307306" cy="9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151554" y="1719676"/>
            <a:ext cx="26072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Gerar arquivos de importação conforme leiaute CNIS-RPPS</a:t>
            </a:r>
          </a:p>
        </p:txBody>
      </p:sp>
      <p:sp>
        <p:nvSpPr>
          <p:cNvPr id="26" name="Seta para a direita 25"/>
          <p:cNvSpPr/>
          <p:nvPr/>
        </p:nvSpPr>
        <p:spPr>
          <a:xfrm>
            <a:off x="2116340" y="2179098"/>
            <a:ext cx="2972522" cy="192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8" name="Seta para a direita 27"/>
          <p:cNvSpPr/>
          <p:nvPr/>
        </p:nvSpPr>
        <p:spPr>
          <a:xfrm>
            <a:off x="5654104" y="2182505"/>
            <a:ext cx="1435616" cy="189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9" name="CaixaDeTexto 28"/>
          <p:cNvSpPr txBox="1"/>
          <p:nvPr/>
        </p:nvSpPr>
        <p:spPr>
          <a:xfrm>
            <a:off x="5654104" y="1719676"/>
            <a:ext cx="14356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Transmitir para o CNIS-RPPS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7376579" y="2684364"/>
            <a:ext cx="189000" cy="1465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CaixaDeTexto 30"/>
          <p:cNvSpPr txBox="1"/>
          <p:nvPr/>
        </p:nvSpPr>
        <p:spPr>
          <a:xfrm>
            <a:off x="5787121" y="2966959"/>
            <a:ext cx="1607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/>
              <a:t>Arquivo enviado automaticamente para o processamento</a:t>
            </a:r>
          </a:p>
        </p:txBody>
      </p:sp>
      <p:sp>
        <p:nvSpPr>
          <p:cNvPr id="12" name="Seta para a esquerda 11"/>
          <p:cNvSpPr/>
          <p:nvPr/>
        </p:nvSpPr>
        <p:spPr>
          <a:xfrm>
            <a:off x="4934220" y="4485557"/>
            <a:ext cx="2155502" cy="216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62" y="1928592"/>
            <a:ext cx="50006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35" y="1752045"/>
            <a:ext cx="92868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04" y="4149802"/>
            <a:ext cx="1657350" cy="11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81" y="4149802"/>
            <a:ext cx="828675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-28134" y="116632"/>
            <a:ext cx="9144000" cy="592333"/>
            <a:chOff x="0" y="1649080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5" name="Arredondar Retângulo em um Canto Diagonal 14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adFill rotWithShape="0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II.13 Sustentabilidade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-28134" y="654164"/>
            <a:ext cx="9144000" cy="6480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SIG-RPPS: FERRAMENTA PARA VERIFICAÇÃO ACUMULAÇÃO BENEFÍCIOS E QUALIFICAÇÃO BASE CADASTRAL</a:t>
            </a:r>
          </a:p>
        </p:txBody>
      </p:sp>
    </p:spTree>
    <p:extLst>
      <p:ext uri="{BB962C8B-B14F-4D97-AF65-F5344CB8AC3E}">
        <p14:creationId xmlns:p14="http://schemas.microsoft.com/office/powerpoint/2010/main" val="40227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animBg="1"/>
      <p:bldP spid="28" grpId="0" animBg="1"/>
      <p:bldP spid="29" grpId="0"/>
      <p:bldP spid="11" grpId="0" animBg="1"/>
      <p:bldP spid="31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20000"/>
                <a:lumOff val="80000"/>
              </a:schemeClr>
            </a:gs>
            <a:gs pos="100000">
              <a:srgbClr val="B093C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3F869-3A51-4B92-B0C4-B22958C5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132" y="1832276"/>
            <a:ext cx="7262294" cy="753043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dirty="0"/>
              <a:t>Prorrogações SPREV que impactaram...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0F8B528-6914-40D0-8BBD-ACE47B526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9967" y="3034285"/>
            <a:ext cx="945000" cy="593725"/>
          </a:xfrm>
        </p:spPr>
        <p:txBody>
          <a:bodyPr rtlCol="0"/>
          <a:lstStyle/>
          <a:p>
            <a:pPr rtl="0"/>
            <a:r>
              <a:rPr lang="pt-BR" strike="sngStrike" dirty="0"/>
              <a:t>2019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F453F355-355D-4EA9-978E-A35A4E2F7C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7953" y="4158803"/>
            <a:ext cx="1458000" cy="513000"/>
          </a:xfrm>
        </p:spPr>
        <p:txBody>
          <a:bodyPr rtlCol="0"/>
          <a:lstStyle/>
          <a:p>
            <a:pPr rtl="0"/>
            <a:r>
              <a:rPr lang="pt-BR" sz="2000" dirty="0">
                <a:solidFill>
                  <a:schemeClr val="tx1"/>
                </a:solidFill>
              </a:rPr>
              <a:t>Dispensa DRAA até 2019</a:t>
            </a:r>
          </a:p>
          <a:p>
            <a:pPr rtl="0"/>
            <a:r>
              <a:rPr lang="pt-BR" sz="2000" dirty="0">
                <a:solidFill>
                  <a:schemeClr val="tx1"/>
                </a:solidFill>
              </a:rPr>
              <a:t>Portaria 18.495/20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E11056EF-3B3B-439E-B2CD-E66F3415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1274" y="2993059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2020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04F6607-87EE-47C1-8D2F-3C2347E0A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pt-BR" dirty="0"/>
              <a:t>JULHO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40664" y="4171383"/>
            <a:ext cx="1958832" cy="513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Dem. Viabilidade do Plano de Custeio</a:t>
            </a:r>
          </a:p>
          <a:p>
            <a:r>
              <a:rPr lang="pt-BR" sz="2000" dirty="0">
                <a:solidFill>
                  <a:schemeClr val="tx1"/>
                </a:solidFill>
              </a:rPr>
              <a:t>Por perfil atuarial </a:t>
            </a:r>
          </a:p>
          <a:p>
            <a:r>
              <a:rPr lang="pt-BR" sz="2000" dirty="0">
                <a:solidFill>
                  <a:schemeClr val="tx1"/>
                </a:solidFill>
              </a:rPr>
              <a:t>Pt.18.084/20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7CC869AB-9B72-4C90-BAD4-7B2B7A28A3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15779" y="2993059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2021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4D45D5BD-B1A2-4A53-93A9-AF1AAE573C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r>
              <a:rPr lang="pt-BR" dirty="0"/>
              <a:t>MARÇO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BA85C11-233D-4211-ADF2-CE189B1C17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03888" y="3034286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2021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D472037F-B3D8-4514-86B5-2E53A0B671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rtlCol="0"/>
          <a:lstStyle/>
          <a:p>
            <a:pPr rtl="0"/>
            <a:r>
              <a:rPr lang="pt-BR" dirty="0"/>
              <a:t>JULHO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73131F0B-853E-4CEA-B0DD-3D93E96B20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>
            <a:normAutofit fontScale="77500" lnSpcReduction="20000"/>
          </a:bodyPr>
          <a:lstStyle/>
          <a:p>
            <a:pPr rtl="0"/>
            <a:r>
              <a:rPr lang="pt-BR" sz="2600" dirty="0"/>
              <a:t>2022</a:t>
            </a:r>
            <a:r>
              <a:rPr lang="pt-BR" dirty="0"/>
              <a:t> a 2024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3126AB7E-8EA6-475E-815F-06588D75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pt-BR" dirty="0"/>
              <a:t>0</a:t>
            </a:r>
            <a:fld id="{AF24F759-2890-4717-B1AF-E04CADEEA4E9}" type="slidenum">
              <a:rPr lang="pt-BR" smtClean="0"/>
              <a:pPr/>
              <a:t>26</a:t>
            </a:fld>
            <a:endParaRPr lang="pt-BR" dirty="0"/>
          </a:p>
        </p:txBody>
      </p:sp>
      <p:sp>
        <p:nvSpPr>
          <p:cNvPr id="37" name="Espaço Reservado para Texto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187568" y="4158803"/>
            <a:ext cx="1797248" cy="513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DRAA 2020,DIPR/ DAIR</a:t>
            </a:r>
          </a:p>
          <a:p>
            <a:r>
              <a:rPr lang="pt-BR" sz="2000" dirty="0" err="1">
                <a:solidFill>
                  <a:schemeClr val="tx1"/>
                </a:solidFill>
              </a:rPr>
              <a:t>Pt</a:t>
            </a:r>
            <a:r>
              <a:rPr lang="pt-BR" sz="2000" dirty="0">
                <a:solidFill>
                  <a:schemeClr val="tx1"/>
                </a:solidFill>
              </a:rPr>
              <a:t> 9.348/20</a:t>
            </a:r>
          </a:p>
          <a:p>
            <a:r>
              <a:rPr lang="pt-BR" sz="2000" dirty="0">
                <a:solidFill>
                  <a:schemeClr val="tx1"/>
                </a:solidFill>
              </a:rPr>
              <a:t>Declarados falta repasse R$ 2 bilhões</a:t>
            </a:r>
          </a:p>
        </p:txBody>
      </p:sp>
      <p:sp>
        <p:nvSpPr>
          <p:cNvPr id="42" name="Espaço Reservado para Texto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25375" y="4212610"/>
            <a:ext cx="1958832" cy="513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Relatório Análises Hipóteses</a:t>
            </a:r>
          </a:p>
          <a:p>
            <a:r>
              <a:rPr lang="pt-BR" sz="2000" dirty="0">
                <a:solidFill>
                  <a:schemeClr val="tx1"/>
                </a:solidFill>
              </a:rPr>
              <a:t>Por perfil atuarial</a:t>
            </a:r>
          </a:p>
          <a:p>
            <a:r>
              <a:rPr lang="pt-BR" sz="2000" dirty="0">
                <a:solidFill>
                  <a:schemeClr val="tx1"/>
                </a:solidFill>
              </a:rPr>
              <a:t>Portaria 18.084/20 </a:t>
            </a:r>
          </a:p>
        </p:txBody>
      </p:sp>
      <p:sp>
        <p:nvSpPr>
          <p:cNvPr id="44" name="Espaço Reservado para Texto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732240" y="4186588"/>
            <a:ext cx="1958832" cy="513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Amortizar principal </a:t>
            </a:r>
            <a:r>
              <a:rPr lang="pt-BR" sz="2000" dirty="0" err="1">
                <a:solidFill>
                  <a:schemeClr val="tx1"/>
                </a:solidFill>
              </a:rPr>
              <a:t>deficit</a:t>
            </a:r>
            <a:endParaRPr lang="pt-BR" sz="2000" dirty="0">
              <a:solidFill>
                <a:schemeClr val="tx1"/>
              </a:solidFill>
            </a:endParaRPr>
          </a:p>
          <a:p>
            <a:r>
              <a:rPr lang="pt-BR" sz="2000" dirty="0">
                <a:solidFill>
                  <a:schemeClr val="tx1"/>
                </a:solidFill>
              </a:rPr>
              <a:t>Portaria 18.084/20 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-6919" y="403878"/>
            <a:ext cx="9144000" cy="592333"/>
            <a:chOff x="0" y="1649080"/>
            <a:chExt cx="9144000" cy="592333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46" name="Arredondar Retângulo em um Canto Diagonal 4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II.14 Sustentabilidade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563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20000"/>
                <a:lumOff val="80000"/>
              </a:schemeClr>
            </a:gs>
            <a:gs pos="100000">
              <a:srgbClr val="B093C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3F869-3A51-4B92-B0C4-B22958C5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132" y="1832276"/>
            <a:ext cx="7262294" cy="753043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dirty="0"/>
              <a:t>Prorrogações SPREV que impactaram...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0F8B528-6914-40D0-8BBD-ACE47B526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9967" y="3034285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2019</a:t>
            </a:r>
          </a:p>
        </p:txBody>
      </p:sp>
      <p:sp>
        <p:nvSpPr>
          <p:cNvPr id="19" name="Espaço Reservado para Texto 18">
            <a:extLst>
              <a:ext uri="{FF2B5EF4-FFF2-40B4-BE49-F238E27FC236}">
                <a16:creationId xmlns:a16="http://schemas.microsoft.com/office/drawing/2014/main" id="{F453F355-355D-4EA9-978E-A35A4E2F7CA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7953" y="4158803"/>
            <a:ext cx="1458000" cy="513000"/>
          </a:xfrm>
        </p:spPr>
        <p:txBody>
          <a:bodyPr rtlCol="0"/>
          <a:lstStyle/>
          <a:p>
            <a:pPr rtl="0"/>
            <a:r>
              <a:rPr lang="pt-BR" sz="2000" dirty="0">
                <a:solidFill>
                  <a:schemeClr val="tx1"/>
                </a:solidFill>
              </a:rPr>
              <a:t>EC 103:</a:t>
            </a:r>
          </a:p>
          <a:p>
            <a:pPr rtl="0"/>
            <a:r>
              <a:rPr lang="pt-BR" sz="2000" dirty="0">
                <a:solidFill>
                  <a:schemeClr val="tx1"/>
                </a:solidFill>
              </a:rPr>
              <a:t>Rol Benefícios</a:t>
            </a:r>
          </a:p>
          <a:p>
            <a:pPr rtl="0"/>
            <a:r>
              <a:rPr lang="pt-BR" sz="2000" dirty="0" err="1">
                <a:solidFill>
                  <a:schemeClr val="tx1"/>
                </a:solidFill>
              </a:rPr>
              <a:t>Aposent</a:t>
            </a:r>
            <a:r>
              <a:rPr lang="pt-BR" sz="2000" dirty="0">
                <a:solidFill>
                  <a:schemeClr val="tx1"/>
                </a:solidFill>
              </a:rPr>
              <a:t>/Pensões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E11056EF-3B3B-439E-B2CD-E66F34155F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1274" y="2993059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2020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204F6607-87EE-47C1-8D2F-3C2347E0A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pt-BR" dirty="0"/>
              <a:t>ABR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89964" y="4171545"/>
            <a:ext cx="1958832" cy="513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Portaria</a:t>
            </a:r>
          </a:p>
          <a:p>
            <a:r>
              <a:rPr lang="pt-BR" sz="2000" dirty="0">
                <a:solidFill>
                  <a:schemeClr val="tx1"/>
                </a:solidFill>
              </a:rPr>
              <a:t>18.084/20</a:t>
            </a:r>
          </a:p>
          <a:p>
            <a:r>
              <a:rPr lang="pt-BR" sz="2000" dirty="0">
                <a:solidFill>
                  <a:schemeClr val="tx1"/>
                </a:solidFill>
              </a:rPr>
              <a:t>CNRPPS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7CC869AB-9B72-4C90-BAD4-7B2B7A28A3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15779" y="2993059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2020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4D45D5BD-B1A2-4A53-93A9-AF1AAE573C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r>
              <a:rPr lang="pt-BR" dirty="0"/>
              <a:t>JULHO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BA85C11-233D-4211-ADF2-CE189B1C17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03888" y="3034286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2020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D472037F-B3D8-4514-86B5-2E53A0B671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91997" y="3599364"/>
            <a:ext cx="945000" cy="243215"/>
          </a:xfrm>
        </p:spPr>
        <p:txBody>
          <a:bodyPr rtlCol="0"/>
          <a:lstStyle/>
          <a:p>
            <a:pPr rtl="0"/>
            <a:r>
              <a:rPr lang="pt-BR" dirty="0"/>
              <a:t>DEZ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73131F0B-853E-4CEA-B0DD-3D93E96B20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15195" y="2993059"/>
            <a:ext cx="945000" cy="593725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2020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3126AB7E-8EA6-475E-815F-06588D75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pt-BR" dirty="0"/>
              <a:t>0</a:t>
            </a:r>
            <a:fld id="{AF24F759-2890-4717-B1AF-E04CADEEA4E9}" type="slidenum">
              <a:rPr lang="pt-BR" smtClean="0"/>
              <a:pPr/>
              <a:t>27</a:t>
            </a:fld>
            <a:endParaRPr lang="pt-BR" dirty="0"/>
          </a:p>
        </p:txBody>
      </p:sp>
      <p:sp>
        <p:nvSpPr>
          <p:cNvPr id="37" name="Espaço Reservado para Texto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36868" y="4158965"/>
            <a:ext cx="1797248" cy="513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Portaria 1.348/19</a:t>
            </a:r>
          </a:p>
          <a:p>
            <a:r>
              <a:rPr lang="pt-BR" sz="2000" dirty="0">
                <a:solidFill>
                  <a:schemeClr val="tx1"/>
                </a:solidFill>
              </a:rPr>
              <a:t>+ Plano </a:t>
            </a:r>
            <a:r>
              <a:rPr lang="pt-BR" sz="2000" dirty="0" err="1">
                <a:solidFill>
                  <a:schemeClr val="tx1"/>
                </a:solidFill>
              </a:rPr>
              <a:t>equaciona-mento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 err="1">
                <a:solidFill>
                  <a:schemeClr val="tx1"/>
                </a:solidFill>
              </a:rPr>
              <a:t>deficit</a:t>
            </a:r>
            <a:endParaRPr lang="pt-BR" sz="2000" dirty="0">
              <a:solidFill>
                <a:schemeClr val="tx1"/>
              </a:solidFill>
            </a:endParaRPr>
          </a:p>
          <a:p>
            <a:r>
              <a:rPr lang="pt-BR" sz="2000" dirty="0">
                <a:solidFill>
                  <a:schemeClr val="tx1"/>
                </a:solidFill>
              </a:rPr>
              <a:t>P/ fins CRP</a:t>
            </a:r>
          </a:p>
        </p:txBody>
      </p:sp>
      <p:sp>
        <p:nvSpPr>
          <p:cNvPr id="42" name="Espaço Reservado para Texto 22">
            <a:extLst>
              <a:ext uri="{FF2B5EF4-FFF2-40B4-BE49-F238E27FC236}">
                <a16:creationId xmlns:a16="http://schemas.microsoft.com/office/drawing/2014/main" id="{1F036F3A-A388-4AE4-9CA9-338BFC3A22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43060" y="4188152"/>
            <a:ext cx="1958832" cy="513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Portaria 21.233</a:t>
            </a:r>
          </a:p>
          <a:p>
            <a:r>
              <a:rPr lang="pt-BR" sz="2000" dirty="0">
                <a:solidFill>
                  <a:schemeClr val="tx1"/>
                </a:solidFill>
              </a:rPr>
              <a:t>CNRPPS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-6919" y="403878"/>
            <a:ext cx="9144000" cy="592333"/>
            <a:chOff x="0" y="1649080"/>
            <a:chExt cx="9144000" cy="592333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46" name="Arredondar Retângulo em um Canto Diagonal 45"/>
            <p:cNvSpPr/>
            <p:nvPr/>
          </p:nvSpPr>
          <p:spPr>
            <a:xfrm>
              <a:off x="0" y="1649080"/>
              <a:ext cx="9144000" cy="592333"/>
            </a:xfrm>
            <a:prstGeom prst="round2Diag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7" name="Arredondar Retângulo em um Canto Diagonal 4"/>
            <p:cNvSpPr/>
            <p:nvPr/>
          </p:nvSpPr>
          <p:spPr>
            <a:xfrm>
              <a:off x="28915" y="1677995"/>
              <a:ext cx="9086170" cy="53450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r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1" i="0" kern="120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II.15 Sustentabilidade</a:t>
              </a:r>
            </a:p>
          </p:txBody>
        </p:sp>
      </p:grpSp>
      <p:sp>
        <p:nvSpPr>
          <p:cNvPr id="20" name="Espaço Reservado para Texto 11">
            <a:extLst>
              <a:ext uri="{FF2B5EF4-FFF2-40B4-BE49-F238E27FC236}">
                <a16:creationId xmlns:a16="http://schemas.microsoft.com/office/drawing/2014/main" id="{204F6607-87EE-47C1-8D2F-3C2347E0A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1170" y="3587676"/>
            <a:ext cx="945000" cy="243215"/>
          </a:xfrm>
        </p:spPr>
        <p:txBody>
          <a:bodyPr rtlCol="0"/>
          <a:lstStyle/>
          <a:p>
            <a:pPr rtl="0"/>
            <a:r>
              <a:rPr lang="pt-BR" dirty="0"/>
              <a:t>NOV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32"/>
          </p:nvPr>
        </p:nvSpPr>
        <p:spPr>
          <a:xfrm>
            <a:off x="2152156" y="4212772"/>
            <a:ext cx="1699763" cy="581767"/>
          </a:xfrm>
        </p:spPr>
        <p:txBody>
          <a:bodyPr/>
          <a:lstStyle/>
          <a:p>
            <a:r>
              <a:rPr lang="pt-BR" dirty="0"/>
              <a:t>Alíquotas no mín. 14% ou progressivas</a:t>
            </a:r>
          </a:p>
        </p:txBody>
      </p:sp>
      <p:sp>
        <p:nvSpPr>
          <p:cNvPr id="22" name="Espaço Reservado para Texto 15">
            <a:extLst>
              <a:ext uri="{FF2B5EF4-FFF2-40B4-BE49-F238E27FC236}">
                <a16:creationId xmlns:a16="http://schemas.microsoft.com/office/drawing/2014/main" id="{D472037F-B3D8-4514-86B5-2E53A0B671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563262" y="3616280"/>
            <a:ext cx="945000" cy="243215"/>
          </a:xfrm>
        </p:spPr>
        <p:txBody>
          <a:bodyPr rtlCol="0"/>
          <a:lstStyle/>
          <a:p>
            <a:pPr rtl="0"/>
            <a:r>
              <a:rPr lang="pt-BR" dirty="0"/>
              <a:t>SET</a:t>
            </a:r>
          </a:p>
        </p:txBody>
      </p:sp>
    </p:spTree>
    <p:extLst>
      <p:ext uri="{BB962C8B-B14F-4D97-AF65-F5344CB8AC3E}">
        <p14:creationId xmlns:p14="http://schemas.microsoft.com/office/powerpoint/2010/main" val="4128403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 descr="Smart Art">
            <a:extLst>
              <a:ext uri="{FF2B5EF4-FFF2-40B4-BE49-F238E27FC236}">
                <a16:creationId xmlns:a16="http://schemas.microsoft.com/office/drawing/2014/main" id="{E693AFA8-6DE5-4AFA-9068-5150F8136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433192"/>
              </p:ext>
            </p:extLst>
          </p:nvPr>
        </p:nvGraphicFramePr>
        <p:xfrm>
          <a:off x="28915" y="650065"/>
          <a:ext cx="9086170" cy="620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" name="Arredondar Retângulo em um Canto Diagonal 4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 - Gestão – </a:t>
              </a: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Pró-Gestão durante a pandemia</a:t>
              </a:r>
              <a:endParaRPr lang="pt-BR" sz="2600" b="0" i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327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ço reservado para conteúdo 5" descr="Smart Art">
            <a:extLst>
              <a:ext uri="{FF2B5EF4-FFF2-40B4-BE49-F238E27FC236}">
                <a16:creationId xmlns:a16="http://schemas.microsoft.com/office/drawing/2014/main" id="{E693AFA8-6DE5-4AFA-9068-5150F8136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8422374"/>
              </p:ext>
            </p:extLst>
          </p:nvPr>
        </p:nvGraphicFramePr>
        <p:xfrm>
          <a:off x="28915" y="650065"/>
          <a:ext cx="9086170" cy="620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" name="Arredondar Retângulo em um Canto Diagonal 4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III.1 Gestão – </a:t>
              </a: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Certificação profissional Portaria 9.907... durante a pandemia</a:t>
              </a:r>
              <a:endParaRPr lang="pt-BR" sz="2600" b="0" i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918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1"/>
            </a:gs>
            <a:gs pos="90000">
              <a:schemeClr val="bg1">
                <a:lumMod val="7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54327888"/>
              </p:ext>
            </p:extLst>
          </p:nvPr>
        </p:nvGraphicFramePr>
        <p:xfrm>
          <a:off x="6163" y="116632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4410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570E31-9E0C-460C-A8AB-7B42020FA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9D570E31-9E0C-460C-A8AB-7B42020FA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9D570E31-9E0C-460C-A8AB-7B42020FA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9D570E31-9E0C-460C-A8AB-7B42020FA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3FBA1B-B38F-437C-A4D7-414C58501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">
                                            <p:graphicEl>
                                              <a:dgm id="{C83FBA1B-B38F-437C-A4D7-414C58501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C83FBA1B-B38F-437C-A4D7-414C585012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5BC73E-CD31-4BF5-B1C5-4A4ACAA7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graphicEl>
                                              <a:dgm id="{755BC73E-CD31-4BF5-B1C5-4A4ACAA71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755BC73E-CD31-4BF5-B1C5-4A4ACAA7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755BC73E-CD31-4BF5-B1C5-4A4ACAA7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46473B-C5F4-406F-AC14-BD4F036A6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7446473B-C5F4-406F-AC14-BD4F036A6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3">
                                            <p:graphicEl>
                                              <a:dgm id="{7446473B-C5F4-406F-AC14-BD4F036A6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6B8186-5A51-43CF-804C-BC101821A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396B8186-5A51-43CF-804C-BC101821A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396B8186-5A51-43CF-804C-BC101821A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396B8186-5A51-43CF-804C-BC101821A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EDEDC3-1590-451D-A055-5F7567D62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48EDEDC3-1590-451D-A055-5F7567D62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">
                                            <p:graphicEl>
                                              <a:dgm id="{48EDEDC3-1590-451D-A055-5F7567D62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-133929"/>
            <a:ext cx="7056784" cy="3770598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III.2 Gestão – envio informações (ISP 2020)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43" y="2708920"/>
            <a:ext cx="6120914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54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III.3 Gestão – ISP-RPPS</a:t>
              </a:r>
            </a:p>
          </p:txBody>
        </p:sp>
      </p:grp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18192"/>
              </p:ext>
            </p:extLst>
          </p:nvPr>
        </p:nvGraphicFramePr>
        <p:xfrm>
          <a:off x="3995936" y="4077072"/>
          <a:ext cx="4488180" cy="1585595"/>
        </p:xfrm>
        <a:graphic>
          <a:graphicData uri="http://schemas.openxmlformats.org/drawingml/2006/table">
            <a:tbl>
              <a:tblPr firstRow="1" firstCol="1" bandRow="1"/>
              <a:tblGrid>
                <a:gridCol w="1187835">
                  <a:extLst>
                    <a:ext uri="{9D8B030D-6E8A-4147-A177-3AD203B41FA5}">
                      <a16:colId xmlns:a16="http://schemas.microsoft.com/office/drawing/2014/main" val="3047512820"/>
                    </a:ext>
                  </a:extLst>
                </a:gridCol>
                <a:gridCol w="1187835">
                  <a:extLst>
                    <a:ext uri="{9D8B030D-6E8A-4147-A177-3AD203B41FA5}">
                      <a16:colId xmlns:a16="http://schemas.microsoft.com/office/drawing/2014/main" val="1555471861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4153001587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1231285040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546538504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1776184543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3986562296"/>
                    </a:ext>
                  </a:extLst>
                </a:gridCol>
              </a:tblGrid>
              <a:tr h="1441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GRUPO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SUBGRUPO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CLASSIFICAÇÃO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882852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870603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ESTADO/DF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981236"/>
                  </a:ext>
                </a:extLst>
              </a:tr>
              <a:tr h="14414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GRANDE PORTE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MAIOR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480160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005616"/>
                  </a:ext>
                </a:extLst>
              </a:tr>
              <a:tr h="14414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MÉDIO PORTE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MAIOR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398946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520286"/>
                  </a:ext>
                </a:extLst>
              </a:tr>
              <a:tr h="14414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PEQUENO PORTE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MAIOR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149761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327550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 CLASSIFICADO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999099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928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2154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790697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468079"/>
              </p:ext>
            </p:extLst>
          </p:nvPr>
        </p:nvGraphicFramePr>
        <p:xfrm>
          <a:off x="2411760" y="763515"/>
          <a:ext cx="4488180" cy="1585595"/>
        </p:xfrm>
        <a:graphic>
          <a:graphicData uri="http://schemas.openxmlformats.org/drawingml/2006/table">
            <a:tbl>
              <a:tblPr firstRow="1" firstCol="1" bandRow="1"/>
              <a:tblGrid>
                <a:gridCol w="1187835">
                  <a:extLst>
                    <a:ext uri="{9D8B030D-6E8A-4147-A177-3AD203B41FA5}">
                      <a16:colId xmlns:a16="http://schemas.microsoft.com/office/drawing/2014/main" val="3371898786"/>
                    </a:ext>
                  </a:extLst>
                </a:gridCol>
                <a:gridCol w="1187835">
                  <a:extLst>
                    <a:ext uri="{9D8B030D-6E8A-4147-A177-3AD203B41FA5}">
                      <a16:colId xmlns:a16="http://schemas.microsoft.com/office/drawing/2014/main" val="1370046002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409318267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3155240386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3676828378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3301550493"/>
                    </a:ext>
                  </a:extLst>
                </a:gridCol>
                <a:gridCol w="422502">
                  <a:extLst>
                    <a:ext uri="{9D8B030D-6E8A-4147-A177-3AD203B41FA5}">
                      <a16:colId xmlns:a16="http://schemas.microsoft.com/office/drawing/2014/main" val="3641427991"/>
                    </a:ext>
                  </a:extLst>
                </a:gridCol>
              </a:tblGrid>
              <a:tr h="1441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GRUPO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SUBGRUPO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CLASSIFICAÇÃO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735573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15156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ESTADO/DF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634997"/>
                  </a:ext>
                </a:extLst>
              </a:tr>
              <a:tr h="14414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GRANDE PORTE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MAIOR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922951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504663"/>
                  </a:ext>
                </a:extLst>
              </a:tr>
              <a:tr h="14414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MÉDIO PORTE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MAIOR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709840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759048"/>
                  </a:ext>
                </a:extLst>
              </a:tr>
              <a:tr h="14414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PEQUENO PORTE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MAIOR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 dirty="0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489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329756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MENOR MATURIDADE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171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30521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 CLASSIFICADO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648878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459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670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997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1" u="sng" dirty="0">
                          <a:solidFill>
                            <a:srgbClr val="0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2138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609770"/>
                  </a:ext>
                </a:extLst>
              </a:tr>
            </a:tbl>
          </a:graphicData>
        </a:graphic>
      </p:graphicFrame>
      <p:sp>
        <p:nvSpPr>
          <p:cNvPr id="8" name="Seta para Baixo 7"/>
          <p:cNvSpPr/>
          <p:nvPr/>
        </p:nvSpPr>
        <p:spPr>
          <a:xfrm>
            <a:off x="6084168" y="2384999"/>
            <a:ext cx="2592288" cy="1656184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2019</a:t>
            </a:r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90325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III.4 Gestão – ISP-RPPS 2019 e 2020</a:t>
              </a:r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74" y="1052736"/>
            <a:ext cx="8730036" cy="5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6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III.5 Gestão – ISP-RPPS</a:t>
              </a:r>
            </a:p>
          </p:txBody>
        </p:sp>
      </p:grp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410517"/>
              </p:ext>
            </p:extLst>
          </p:nvPr>
        </p:nvGraphicFramePr>
        <p:xfrm>
          <a:off x="1979711" y="592235"/>
          <a:ext cx="5184578" cy="6262128"/>
        </p:xfrm>
        <a:graphic>
          <a:graphicData uri="http://schemas.openxmlformats.org/drawingml/2006/table">
            <a:tbl>
              <a:tblPr firstRow="1" firstCol="1" bandRow="1"/>
              <a:tblGrid>
                <a:gridCol w="864943">
                  <a:extLst>
                    <a:ext uri="{9D8B030D-6E8A-4147-A177-3AD203B41FA5}">
                      <a16:colId xmlns:a16="http://schemas.microsoft.com/office/drawing/2014/main" val="323339604"/>
                    </a:ext>
                  </a:extLst>
                </a:gridCol>
                <a:gridCol w="864943">
                  <a:extLst>
                    <a:ext uri="{9D8B030D-6E8A-4147-A177-3AD203B41FA5}">
                      <a16:colId xmlns:a16="http://schemas.microsoft.com/office/drawing/2014/main" val="633620414"/>
                    </a:ext>
                  </a:extLst>
                </a:gridCol>
                <a:gridCol w="863673">
                  <a:extLst>
                    <a:ext uri="{9D8B030D-6E8A-4147-A177-3AD203B41FA5}">
                      <a16:colId xmlns:a16="http://schemas.microsoft.com/office/drawing/2014/main" val="3505903922"/>
                    </a:ext>
                  </a:extLst>
                </a:gridCol>
                <a:gridCol w="863673">
                  <a:extLst>
                    <a:ext uri="{9D8B030D-6E8A-4147-A177-3AD203B41FA5}">
                      <a16:colId xmlns:a16="http://schemas.microsoft.com/office/drawing/2014/main" val="3282935120"/>
                    </a:ext>
                  </a:extLst>
                </a:gridCol>
                <a:gridCol w="863673">
                  <a:extLst>
                    <a:ext uri="{9D8B030D-6E8A-4147-A177-3AD203B41FA5}">
                      <a16:colId xmlns:a16="http://schemas.microsoft.com/office/drawing/2014/main" val="836198616"/>
                    </a:ext>
                  </a:extLst>
                </a:gridCol>
                <a:gridCol w="863673">
                  <a:extLst>
                    <a:ext uri="{9D8B030D-6E8A-4147-A177-3AD203B41FA5}">
                      <a16:colId xmlns:a16="http://schemas.microsoft.com/office/drawing/2014/main" val="3370031371"/>
                    </a:ext>
                  </a:extLst>
                </a:gridCol>
              </a:tblGrid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UF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333667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1,4%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5,4%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93,2%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43271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3,7%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3,7%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3,7%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88,9%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788484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2,6%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10,5%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86,8%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4578387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12,3%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26,2%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61,5%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84499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54,3%</a:t>
                      </a:r>
                      <a:endParaRPr lang="pt-BR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28,6%</a:t>
                      </a:r>
                      <a:endParaRPr lang="pt-BR" sz="16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17,1%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025283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3,5%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29,2%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67,3%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112246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10,6%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89,4%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1999926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MG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17,1%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35,1%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47,7%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222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536609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MS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23,1%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53,8%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23,1%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766344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MT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15,9%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62,6%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21,5%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107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5954588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10,0%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3,3%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86,7%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167654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PB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2,8%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22,5%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74,6%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828251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PE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3,4%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18,8%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77,9%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149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103486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1,4%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21,1%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77,5%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619948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0,6%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36,3%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41,3%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21,8%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179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913696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RJ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18,8%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27,5%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53,8%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907757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RN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10,0%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90,0%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48369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60,0%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16,7%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23,3%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069581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0,3%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63,3%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29,2%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7,2%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332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947158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1,4%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51,4%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37,1%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10,0%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698751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2,3%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44,3%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36,7%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16,7%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221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008124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10,0%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60,0%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30,0%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590929"/>
                  </a:ext>
                </a:extLst>
              </a:tr>
              <a:tr h="195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0,4%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26,2%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30,3%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43,1%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2154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01" marR="68101" marT="0" marB="0" anchor="ctr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849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401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III.6 Gestão – ISP-RPPS – efeitos Pró-Gestão</a:t>
              </a:r>
            </a:p>
          </p:txBody>
        </p:sp>
      </p:grpSp>
      <p:sp>
        <p:nvSpPr>
          <p:cNvPr id="7" name="Retângulo 6"/>
          <p:cNvSpPr/>
          <p:nvPr/>
        </p:nvSpPr>
        <p:spPr>
          <a:xfrm>
            <a:off x="1475656" y="90872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E74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RPPS com certificação do Pró-Gestão e sem certificação – Médio Porte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9717"/>
            <a:ext cx="7632848" cy="4857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646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III.7 Gestão – ISP-RPPS – efeitos Pró-Gestão</a:t>
              </a:r>
            </a:p>
          </p:txBody>
        </p:sp>
      </p:grpSp>
      <p:sp>
        <p:nvSpPr>
          <p:cNvPr id="7" name="Retângulo 6"/>
          <p:cNvSpPr/>
          <p:nvPr/>
        </p:nvSpPr>
        <p:spPr>
          <a:xfrm>
            <a:off x="1475656" y="90872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E74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RPPS com certificação do Pró-Gestão e sem certificação – Pequeno Porte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28" y="1739718"/>
            <a:ext cx="7683328" cy="47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39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89" y="1321138"/>
            <a:ext cx="2650617" cy="1108928"/>
          </a:xfrm>
        </p:spPr>
        <p:txBody>
          <a:bodyPr rtlCol="0">
            <a:normAutofit/>
          </a:bodyPr>
          <a:lstStyle/>
          <a:p>
            <a:pPr rtl="0"/>
            <a:r>
              <a:rPr lang="pt-BR" sz="2400" dirty="0"/>
              <a:t>REPENSAR “ATENDIMENTO”</a:t>
            </a:r>
          </a:p>
        </p:txBody>
      </p:sp>
      <p:pic>
        <p:nvPicPr>
          <p:cNvPr id="10" name="Espaço reservado para conteúdo 6" descr="placa de circuito">
            <a:extLst>
              <a:ext uri="{FF2B5EF4-FFF2-40B4-BE49-F238E27FC236}">
                <a16:creationId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584" r="10584"/>
          <a:stretch/>
        </p:blipFill>
        <p:spPr>
          <a:xfrm flipH="1">
            <a:off x="-4198" y="850107"/>
            <a:ext cx="5668906" cy="5136356"/>
          </a:xfrm>
          <a:prstGeom prst="rect">
            <a:avLst/>
          </a:prstGeom>
        </p:spPr>
      </p:pic>
      <p:graphicFrame>
        <p:nvGraphicFramePr>
          <p:cNvPr id="200" name="Espaço Reservado para Conteúdo 2" descr="Smart Art">
            <a:extLst>
              <a:ext uri="{FF2B5EF4-FFF2-40B4-BE49-F238E27FC236}">
                <a16:creationId xmlns:a16="http://schemas.microsoft.com/office/drawing/2014/main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243858"/>
              </p:ext>
            </p:extLst>
          </p:nvPr>
        </p:nvGraphicFramePr>
        <p:xfrm>
          <a:off x="5718287" y="2219326"/>
          <a:ext cx="3396798" cy="338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3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4" name="Arredondar Retângulo em um Canto Diagonal 63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5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III.10 Gestão – </a:t>
              </a: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comunicação na (?) pandemia</a:t>
              </a:r>
              <a:endParaRPr lang="pt-BR" sz="2600" b="0" i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260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III.11 Gestão – </a:t>
              </a: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Comunicação na (?) pandemia</a:t>
              </a:r>
              <a:endParaRPr lang="pt-BR" sz="2600" b="0" i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/>
                <a:ea typeface="+mn-ea"/>
                <a:cs typeface="+mn-cs"/>
              </a:endParaRP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574624"/>
            <a:ext cx="4320480" cy="63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33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6" descr="Diagrama de processo de SmartArt">
            <a:extLst>
              <a:ext uri="{FF2B5EF4-FFF2-40B4-BE49-F238E27FC236}">
                <a16:creationId xmlns:a16="http://schemas.microsoft.com/office/drawing/2014/main" id="{3F3F2756-2E70-4E81-9B93-4AC1BABBED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076068"/>
              </p:ext>
            </p:extLst>
          </p:nvPr>
        </p:nvGraphicFramePr>
        <p:xfrm>
          <a:off x="28915" y="650065"/>
          <a:ext cx="9086169" cy="6091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6" name="Arredondar Retângulo em um Canto Diagonal 5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III.12 </a:t>
              </a:r>
              <a:r>
                <a:rPr lang="pt-BR" sz="26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Gestão – </a:t>
              </a:r>
              <a:r>
                <a:rPr lang="pt-BR" sz="2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</a:rPr>
                <a:t>Comunicação na (?) pandemia</a:t>
              </a:r>
              <a:endParaRPr lang="pt-BR" sz="2600" b="0" i="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/>
                <a:ea typeface="+mn-ea"/>
                <a:cs typeface="+mn-cs"/>
              </a:endParaRPr>
            </a:p>
          </p:txBody>
        </p:sp>
      </p:grpSp>
      <p:sp>
        <p:nvSpPr>
          <p:cNvPr id="8" name="Retângulo 7"/>
          <p:cNvSpPr/>
          <p:nvPr/>
        </p:nvSpPr>
        <p:spPr>
          <a:xfrm>
            <a:off x="0" y="592235"/>
            <a:ext cx="9115084" cy="53250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DIRETO AO PONTO </a:t>
            </a:r>
          </a:p>
          <a:p>
            <a:pPr algn="ctr"/>
            <a:r>
              <a:rPr lang="pt-BR" sz="2400" dirty="0"/>
              <a:t>interação, cooperação e troca de conhecimentos! </a:t>
            </a:r>
          </a:p>
        </p:txBody>
      </p:sp>
    </p:spTree>
    <p:extLst>
      <p:ext uri="{BB962C8B-B14F-4D97-AF65-F5344CB8AC3E}">
        <p14:creationId xmlns:p14="http://schemas.microsoft.com/office/powerpoint/2010/main" val="1465443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28817"/>
            <a:ext cx="9144000" cy="592333"/>
            <a:chOff x="0" y="3589396"/>
            <a:chExt cx="9144000" cy="59233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Arredondar Retângulo em um Canto Diagonal 2"/>
            <p:cNvSpPr/>
            <p:nvPr/>
          </p:nvSpPr>
          <p:spPr>
            <a:xfrm>
              <a:off x="0" y="3589396"/>
              <a:ext cx="9144000" cy="592333"/>
            </a:xfrm>
            <a:prstGeom prst="round2DiagRect">
              <a:avLst/>
            </a:prstGeom>
            <a:solidFill>
              <a:srgbClr val="00206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Arredondar Retângulo em um Canto Diagonal 4"/>
            <p:cNvSpPr/>
            <p:nvPr/>
          </p:nvSpPr>
          <p:spPr>
            <a:xfrm>
              <a:off x="28915" y="3618311"/>
              <a:ext cx="9086170" cy="5345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43200" tIns="121920" rIns="121920" bIns="121920" numCol="1" spcCol="1270" anchor="ctr" anchorCtr="0">
              <a:noAutofit/>
            </a:bodyPr>
            <a:lstStyle/>
            <a:p>
              <a:pPr lvl="0" algn="l" defTabSz="914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b="0" i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Demi Cond"/>
                  <a:ea typeface="+mn-ea"/>
                  <a:cs typeface="+mn-cs"/>
                </a:rPr>
                <a:t>III.13 Gestão</a:t>
              </a: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1" y="1754466"/>
            <a:ext cx="9067934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 descr="Nível de gráfico de hierarquia 3">
            <a:extLst>
              <a:ext uri="{FF2B5EF4-FFF2-40B4-BE49-F238E27FC236}">
                <a16:creationId xmlns:a16="http://schemas.microsoft.com/office/drawing/2014/main" id="{5BD63F6B-320E-4ED7-96B4-FB3F22212A81}"/>
              </a:ext>
            </a:extLst>
          </p:cNvPr>
          <p:cNvSpPr/>
          <p:nvPr/>
        </p:nvSpPr>
        <p:spPr>
          <a:xfrm>
            <a:off x="4642754" y="923543"/>
            <a:ext cx="1944786" cy="13425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Concluído..</a:t>
            </a:r>
          </a:p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Portaria ME nº 9.907, de 14/4/2020</a:t>
            </a:r>
          </a:p>
        </p:txBody>
      </p:sp>
      <p:sp>
        <p:nvSpPr>
          <p:cNvPr id="21" name="Retângulo 20" descr="Nível de gráfico de hierarquia 3">
            <a:extLst>
              <a:ext uri="{FF2B5EF4-FFF2-40B4-BE49-F238E27FC236}">
                <a16:creationId xmlns:a16="http://schemas.microsoft.com/office/drawing/2014/main" id="{894F1F1E-374B-4CE0-9A41-EA1AE123A968}"/>
              </a:ext>
            </a:extLst>
          </p:cNvPr>
          <p:cNvSpPr/>
          <p:nvPr/>
        </p:nvSpPr>
        <p:spPr>
          <a:xfrm>
            <a:off x="4645573" y="2284293"/>
            <a:ext cx="1944786" cy="12112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Formado GT Portaria nº 14.761/2020</a:t>
            </a:r>
          </a:p>
        </p:txBody>
      </p:sp>
      <p:sp>
        <p:nvSpPr>
          <p:cNvPr id="23" name="Retângulo 22" descr="Nível de gráfico de hierarquia 3">
            <a:extLst>
              <a:ext uri="{FF2B5EF4-FFF2-40B4-BE49-F238E27FC236}">
                <a16:creationId xmlns:a16="http://schemas.microsoft.com/office/drawing/2014/main" id="{B89A4238-E05F-4FC8-8DFA-F673BCE93101}"/>
              </a:ext>
            </a:extLst>
          </p:cNvPr>
          <p:cNvSpPr/>
          <p:nvPr/>
        </p:nvSpPr>
        <p:spPr>
          <a:xfrm>
            <a:off x="4617029" y="3511206"/>
            <a:ext cx="1970512" cy="12879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Minuta Resolução na SPE; Portaria em finalização </a:t>
            </a:r>
          </a:p>
        </p:txBody>
      </p:sp>
      <p:sp>
        <p:nvSpPr>
          <p:cNvPr id="25" name="Retângulo 24" descr="Nível de gráfico de hierarquia 3">
            <a:extLst>
              <a:ext uri="{FF2B5EF4-FFF2-40B4-BE49-F238E27FC236}">
                <a16:creationId xmlns:a16="http://schemas.microsoft.com/office/drawing/2014/main" id="{3CED6E04-BDEA-4739-8EBE-5560951B53CC}"/>
              </a:ext>
            </a:extLst>
          </p:cNvPr>
          <p:cNvSpPr/>
          <p:nvPr/>
        </p:nvSpPr>
        <p:spPr>
          <a:xfrm>
            <a:off x="4639480" y="5589220"/>
            <a:ext cx="1944786" cy="9877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Minuta reavaliada após consulta pública</a:t>
            </a:r>
          </a:p>
        </p:txBody>
      </p:sp>
      <p:sp>
        <p:nvSpPr>
          <p:cNvPr id="29" name="Retângulo 28" descr="Nível de gráfico de hierarquia 3">
            <a:extLst>
              <a:ext uri="{FF2B5EF4-FFF2-40B4-BE49-F238E27FC236}">
                <a16:creationId xmlns:a16="http://schemas.microsoft.com/office/drawing/2014/main" id="{FAB844C5-F53B-4FEB-A2F4-BBC58B2B27EC}"/>
              </a:ext>
            </a:extLst>
          </p:cNvPr>
          <p:cNvSpPr/>
          <p:nvPr/>
        </p:nvSpPr>
        <p:spPr>
          <a:xfrm>
            <a:off x="4648055" y="4816750"/>
            <a:ext cx="1939651" cy="7441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Análise PGFN</a:t>
            </a:r>
          </a:p>
        </p:txBody>
      </p:sp>
      <p:sp>
        <p:nvSpPr>
          <p:cNvPr id="39" name="Retângulo 38" descr="Nível de gráfico de hierarquia 3">
            <a:extLst>
              <a:ext uri="{FF2B5EF4-FFF2-40B4-BE49-F238E27FC236}">
                <a16:creationId xmlns:a16="http://schemas.microsoft.com/office/drawing/2014/main" id="{8B2FD7A7-9261-4A70-98BC-14AD540926EB}"/>
              </a:ext>
            </a:extLst>
          </p:cNvPr>
          <p:cNvSpPr/>
          <p:nvPr/>
        </p:nvSpPr>
        <p:spPr>
          <a:xfrm>
            <a:off x="6607642" y="918707"/>
            <a:ext cx="2536358" cy="13425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Discussão modelos certificados e requisitos certificadoras Comissão Pró-Gestão</a:t>
            </a:r>
          </a:p>
        </p:txBody>
      </p:sp>
      <p:sp>
        <p:nvSpPr>
          <p:cNvPr id="40" name="Retângulo 39" descr="Nível de gráfico de hierarquia 3">
            <a:extLst>
              <a:ext uri="{FF2B5EF4-FFF2-40B4-BE49-F238E27FC236}">
                <a16:creationId xmlns:a16="http://schemas.microsoft.com/office/drawing/2014/main" id="{B3FF7972-0E92-4224-A78E-E20AC47C4165}"/>
              </a:ext>
            </a:extLst>
          </p:cNvPr>
          <p:cNvSpPr/>
          <p:nvPr/>
        </p:nvSpPr>
        <p:spPr>
          <a:xfrm>
            <a:off x="6613622" y="2274474"/>
            <a:ext cx="2524397" cy="12112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Unificação de todos atos exceto atuária e investimentos</a:t>
            </a:r>
          </a:p>
        </p:txBody>
      </p:sp>
      <p:sp>
        <p:nvSpPr>
          <p:cNvPr id="48" name="Retângulo 47" descr="Nível de gráfico de hierarquia 3">
            <a:extLst>
              <a:ext uri="{FF2B5EF4-FFF2-40B4-BE49-F238E27FC236}">
                <a16:creationId xmlns:a16="http://schemas.microsoft.com/office/drawing/2014/main" id="{1BE1A441-52DE-460A-AC75-DCD0B364534C}"/>
              </a:ext>
            </a:extLst>
          </p:cNvPr>
          <p:cNvSpPr/>
          <p:nvPr/>
        </p:nvSpPr>
        <p:spPr>
          <a:xfrm>
            <a:off x="6607642" y="3511206"/>
            <a:ext cx="2530378" cy="12632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Envio à PGFN portaria sem considerar alterações Resolução</a:t>
            </a:r>
          </a:p>
        </p:txBody>
      </p:sp>
      <p:sp>
        <p:nvSpPr>
          <p:cNvPr id="53" name="Retângulo 52" descr="Nível de gráfico de hierarquia 3">
            <a:extLst>
              <a:ext uri="{FF2B5EF4-FFF2-40B4-BE49-F238E27FC236}">
                <a16:creationId xmlns:a16="http://schemas.microsoft.com/office/drawing/2014/main" id="{26B88C03-752E-4EB4-A490-8263CD738813}"/>
              </a:ext>
            </a:extLst>
          </p:cNvPr>
          <p:cNvSpPr/>
          <p:nvPr/>
        </p:nvSpPr>
        <p:spPr>
          <a:xfrm>
            <a:off x="6621807" y="5589221"/>
            <a:ext cx="2494632" cy="9877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Análise se incorpora à Portaria Geral</a:t>
            </a:r>
          </a:p>
        </p:txBody>
      </p:sp>
      <p:grpSp>
        <p:nvGrpSpPr>
          <p:cNvPr id="93" name="Grupo 92" descr="Nível de gráfico de hierarquia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2274679" y="925103"/>
            <a:ext cx="2347973" cy="1342553"/>
            <a:chOff x="6386198" y="2407556"/>
            <a:chExt cx="1742824" cy="576051"/>
          </a:xfrm>
        </p:grpSpPr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2" name="Paralelogramo 31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7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0" name="Paralelogramo 19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386198" y="2407556"/>
              <a:ext cx="1560902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Certificação Gestores e Conselheiros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grpSp>
        <p:nvGrpSpPr>
          <p:cNvPr id="94" name="Grupo 93" descr="Nível de gráfico de hierarquia 2&#10;">
            <a:extLst>
              <a:ext uri="{FF2B5EF4-FFF2-40B4-BE49-F238E27FC236}">
                <a16:creationId xmlns:a16="http://schemas.microsoft.com/office/drawing/2014/main" id="{B14E25DE-93A0-4657-ADCD-74F946B2D9F8}"/>
              </a:ext>
            </a:extLst>
          </p:cNvPr>
          <p:cNvGrpSpPr/>
          <p:nvPr/>
        </p:nvGrpSpPr>
        <p:grpSpPr>
          <a:xfrm>
            <a:off x="2261555" y="2284293"/>
            <a:ext cx="2355474" cy="1211277"/>
            <a:chOff x="6429134" y="3078744"/>
            <a:chExt cx="1699888" cy="576051"/>
          </a:xfrm>
        </p:grpSpPr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08C5CC49-0D17-46F2-BDD9-D8B88AB5ED92}"/>
                </a:ext>
              </a:extLst>
            </p:cNvPr>
            <p:cNvSpPr/>
            <p:nvPr/>
          </p:nvSpPr>
          <p:spPr>
            <a:xfrm>
              <a:off x="7877400" y="3078744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4" name="Paralelogramo 33">
              <a:extLst>
                <a:ext uri="{FF2B5EF4-FFF2-40B4-BE49-F238E27FC236}">
                  <a16:creationId xmlns:a16="http://schemas.microsoft.com/office/drawing/2014/main" id="{DBFA0D9F-14C9-4A47-B26B-D069D98ADBF5}"/>
                </a:ext>
              </a:extLst>
            </p:cNvPr>
            <p:cNvSpPr/>
            <p:nvPr/>
          </p:nvSpPr>
          <p:spPr>
            <a:xfrm>
              <a:off x="6429134" y="3078744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:a16="http://schemas.microsoft.com/office/drawing/2014/main" id="{57871728-F83B-4FFB-A873-C28342D5C773}"/>
                </a:ext>
              </a:extLst>
            </p:cNvPr>
            <p:cNvSpPr/>
            <p:nvPr/>
          </p:nvSpPr>
          <p:spPr>
            <a:xfrm>
              <a:off x="6465512" y="3078744"/>
              <a:ext cx="1560902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Parâmetros Gerais (Subst. Portaria 402/2008)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E52BB09-3880-4FE3-926C-2FA12EBF16ED}"/>
                </a:ext>
              </a:extLst>
            </p:cNvPr>
            <p:cNvSpPr/>
            <p:nvPr/>
          </p:nvSpPr>
          <p:spPr>
            <a:xfrm>
              <a:off x="6437950" y="3339208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grpSp>
        <p:nvGrpSpPr>
          <p:cNvPr id="96" name="Grupo 95" descr="Nível de gráfico de hierarquia 2&#10;">
            <a:extLst>
              <a:ext uri="{FF2B5EF4-FFF2-40B4-BE49-F238E27FC236}">
                <a16:creationId xmlns:a16="http://schemas.microsoft.com/office/drawing/2014/main" id="{114E3938-1C6F-4306-8CB8-4E548A9E74FF}"/>
              </a:ext>
            </a:extLst>
          </p:cNvPr>
          <p:cNvGrpSpPr/>
          <p:nvPr/>
        </p:nvGrpSpPr>
        <p:grpSpPr>
          <a:xfrm>
            <a:off x="2165486" y="3547518"/>
            <a:ext cx="2431442" cy="1211282"/>
            <a:chOff x="6338882" y="4421118"/>
            <a:chExt cx="1790140" cy="576053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FFB83631-D4D7-4CA4-A008-98BD9C473524}"/>
                </a:ext>
              </a:extLst>
            </p:cNvPr>
            <p:cNvSpPr/>
            <p:nvPr/>
          </p:nvSpPr>
          <p:spPr>
            <a:xfrm>
              <a:off x="7877400" y="4421120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6" name="Paralelogramo 35">
              <a:extLst>
                <a:ext uri="{FF2B5EF4-FFF2-40B4-BE49-F238E27FC236}">
                  <a16:creationId xmlns:a16="http://schemas.microsoft.com/office/drawing/2014/main" id="{5FCA833A-255D-45B4-8490-68A94DCA22CD}"/>
                </a:ext>
              </a:extLst>
            </p:cNvPr>
            <p:cNvSpPr/>
            <p:nvPr/>
          </p:nvSpPr>
          <p:spPr>
            <a:xfrm>
              <a:off x="6429134" y="4421118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39F81C40-BCE8-47F8-AF0D-C76AB8AA6C44}"/>
                </a:ext>
              </a:extLst>
            </p:cNvPr>
            <p:cNvSpPr/>
            <p:nvPr/>
          </p:nvSpPr>
          <p:spPr>
            <a:xfrm>
              <a:off x="6338882" y="4421120"/>
              <a:ext cx="1674174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Investimentos (Alteração Resolução CMN e Portaria)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9F133DA-1E4E-43ED-A261-96ADE6C28542}"/>
                </a:ext>
              </a:extLst>
            </p:cNvPr>
            <p:cNvSpPr/>
            <p:nvPr/>
          </p:nvSpPr>
          <p:spPr>
            <a:xfrm>
              <a:off x="6437950" y="4681584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grpSp>
        <p:nvGrpSpPr>
          <p:cNvPr id="97" name="Grupo 96" descr="Nível de gráfico de hierarquia 2&#10;">
            <a:extLst>
              <a:ext uri="{FF2B5EF4-FFF2-40B4-BE49-F238E27FC236}">
                <a16:creationId xmlns:a16="http://schemas.microsoft.com/office/drawing/2014/main" id="{8AEF81FE-2F78-440B-AD58-176CDDF45B1D}"/>
              </a:ext>
            </a:extLst>
          </p:cNvPr>
          <p:cNvGrpSpPr/>
          <p:nvPr/>
        </p:nvGrpSpPr>
        <p:grpSpPr>
          <a:xfrm>
            <a:off x="2261555" y="4816750"/>
            <a:ext cx="2348540" cy="802121"/>
            <a:chOff x="6429134" y="5092305"/>
            <a:chExt cx="1699888" cy="620913"/>
          </a:xfrm>
        </p:grpSpPr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8770732-188D-4A84-948F-C30865F73264}"/>
                </a:ext>
              </a:extLst>
            </p:cNvPr>
            <p:cNvSpPr/>
            <p:nvPr/>
          </p:nvSpPr>
          <p:spPr>
            <a:xfrm>
              <a:off x="7877400" y="5092309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7" name="Paralelogramo 36">
              <a:extLst>
                <a:ext uri="{FF2B5EF4-FFF2-40B4-BE49-F238E27FC236}">
                  <a16:creationId xmlns:a16="http://schemas.microsoft.com/office/drawing/2014/main" id="{B387F4E7-FBF4-4EA7-ACEC-B10CFD0D4F62}"/>
                </a:ext>
              </a:extLst>
            </p:cNvPr>
            <p:cNvSpPr/>
            <p:nvPr/>
          </p:nvSpPr>
          <p:spPr>
            <a:xfrm>
              <a:off x="6429134" y="5092305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8" name="Paralelogramo 27">
              <a:extLst>
                <a:ext uri="{FF2B5EF4-FFF2-40B4-BE49-F238E27FC236}">
                  <a16:creationId xmlns:a16="http://schemas.microsoft.com/office/drawing/2014/main" id="{6AD2FDBA-3077-4953-843E-1B2F3D509343}"/>
                </a:ext>
              </a:extLst>
            </p:cNvPr>
            <p:cNvSpPr/>
            <p:nvPr/>
          </p:nvSpPr>
          <p:spPr>
            <a:xfrm>
              <a:off x="6487985" y="5137167"/>
              <a:ext cx="1560902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Decreto Disciplinar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457284F-96E6-4F5E-8268-86780F92A18B}"/>
                </a:ext>
              </a:extLst>
            </p:cNvPr>
            <p:cNvSpPr/>
            <p:nvPr/>
          </p:nvSpPr>
          <p:spPr>
            <a:xfrm>
              <a:off x="6437950" y="5352773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cxnSp>
        <p:nvCxnSpPr>
          <p:cNvPr id="68" name="Conector: Ângulo 67" descr="Linhas de Conector">
            <a:extLst>
              <a:ext uri="{FF2B5EF4-FFF2-40B4-BE49-F238E27FC236}">
                <a16:creationId xmlns:a16="http://schemas.microsoft.com/office/drawing/2014/main" id="{16E8FAAE-F4F0-4CE2-9DE2-55F59087EFE8}"/>
              </a:ext>
            </a:extLst>
          </p:cNvPr>
          <p:cNvCxnSpPr>
            <a:cxnSpLocks/>
          </p:cNvCxnSpPr>
          <p:nvPr/>
        </p:nvCxnSpPr>
        <p:spPr>
          <a:xfrm flipV="1">
            <a:off x="1877484" y="1604174"/>
            <a:ext cx="428799" cy="1657502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: Ângulo 68" descr="Linhas de Conector">
            <a:extLst>
              <a:ext uri="{FF2B5EF4-FFF2-40B4-BE49-F238E27FC236}">
                <a16:creationId xmlns:a16="http://schemas.microsoft.com/office/drawing/2014/main" id="{44E1FC6A-ED68-4367-A395-3C444EAA2329}"/>
              </a:ext>
            </a:extLst>
          </p:cNvPr>
          <p:cNvCxnSpPr>
            <a:cxnSpLocks/>
          </p:cNvCxnSpPr>
          <p:nvPr/>
        </p:nvCxnSpPr>
        <p:spPr>
          <a:xfrm>
            <a:off x="1684264" y="3261676"/>
            <a:ext cx="1225523" cy="256920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 descr="Linhas de Conector">
            <a:extLst>
              <a:ext uri="{FF2B5EF4-FFF2-40B4-BE49-F238E27FC236}">
                <a16:creationId xmlns:a16="http://schemas.microsoft.com/office/drawing/2014/main" id="{552BA232-A9B0-4771-891D-3EC0B8D11D25}"/>
              </a:ext>
            </a:extLst>
          </p:cNvPr>
          <p:cNvCxnSpPr>
            <a:cxnSpLocks/>
          </p:cNvCxnSpPr>
          <p:nvPr/>
        </p:nvCxnSpPr>
        <p:spPr>
          <a:xfrm>
            <a:off x="4113624" y="3933342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 descr="Linhas de Conector">
            <a:extLst>
              <a:ext uri="{FF2B5EF4-FFF2-40B4-BE49-F238E27FC236}">
                <a16:creationId xmlns:a16="http://schemas.microsoft.com/office/drawing/2014/main" id="{E904EFC6-508A-42A4-905A-60035D52D0E3}"/>
              </a:ext>
            </a:extLst>
          </p:cNvPr>
          <p:cNvCxnSpPr>
            <a:cxnSpLocks/>
          </p:cNvCxnSpPr>
          <p:nvPr/>
        </p:nvCxnSpPr>
        <p:spPr>
          <a:xfrm>
            <a:off x="4113624" y="4436730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 descr="Linhas de Conector">
            <a:extLst>
              <a:ext uri="{FF2B5EF4-FFF2-40B4-BE49-F238E27FC236}">
                <a16:creationId xmlns:a16="http://schemas.microsoft.com/office/drawing/2014/main" id="{F07E3F70-C431-4DA4-8094-82EFD6DB0B1A}"/>
              </a:ext>
            </a:extLst>
          </p:cNvPr>
          <p:cNvCxnSpPr>
            <a:cxnSpLocks/>
          </p:cNvCxnSpPr>
          <p:nvPr/>
        </p:nvCxnSpPr>
        <p:spPr>
          <a:xfrm>
            <a:off x="4113624" y="4940119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upo 98" descr="Nível de gráfico de hierarquia 1">
            <a:extLst>
              <a:ext uri="{FF2B5EF4-FFF2-40B4-BE49-F238E27FC236}">
                <a16:creationId xmlns:a16="http://schemas.microsoft.com/office/drawing/2014/main" id="{75790493-F031-4CC4-9F4F-58CD9AACEE3C}"/>
              </a:ext>
            </a:extLst>
          </p:cNvPr>
          <p:cNvGrpSpPr/>
          <p:nvPr/>
        </p:nvGrpSpPr>
        <p:grpSpPr>
          <a:xfrm>
            <a:off x="-22979" y="2567318"/>
            <a:ext cx="2367379" cy="1289983"/>
            <a:chOff x="3116193" y="4048095"/>
            <a:chExt cx="1624281" cy="613482"/>
          </a:xfrm>
          <a:solidFill>
            <a:schemeClr val="accent3"/>
          </a:solidFill>
        </p:grpSpPr>
        <p:sp>
          <p:nvSpPr>
            <p:cNvPr id="18" name="Paralelogramo 17">
              <a:extLst>
                <a:ext uri="{FF2B5EF4-FFF2-40B4-BE49-F238E27FC236}">
                  <a16:creationId xmlns:a16="http://schemas.microsoft.com/office/drawing/2014/main" id="{BBCEA128-7988-4F63-A31C-6851B49941C1}"/>
                </a:ext>
              </a:extLst>
            </p:cNvPr>
            <p:cNvSpPr/>
            <p:nvPr/>
          </p:nvSpPr>
          <p:spPr>
            <a:xfrm>
              <a:off x="3116193" y="4085526"/>
              <a:ext cx="1624281" cy="576051"/>
            </a:xfrm>
            <a:prstGeom prst="parallelogram">
              <a:avLst>
                <a:gd name="adj" fmla="val 14996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 b="1">
                <a:solidFill>
                  <a:schemeClr val="tx1"/>
                </a:solidFill>
              </a:endParaRPr>
            </a:p>
          </p:txBody>
        </p:sp>
        <p:sp>
          <p:nvSpPr>
            <p:cNvPr id="33" name="Paralelogramo 32">
              <a:extLst>
                <a:ext uri="{FF2B5EF4-FFF2-40B4-BE49-F238E27FC236}">
                  <a16:creationId xmlns:a16="http://schemas.microsoft.com/office/drawing/2014/main" id="{9900C946-F174-40FD-9311-F89006CFAA3B}"/>
                </a:ext>
              </a:extLst>
            </p:cNvPr>
            <p:cNvSpPr/>
            <p:nvPr/>
          </p:nvSpPr>
          <p:spPr>
            <a:xfrm>
              <a:off x="3147882" y="4085525"/>
              <a:ext cx="1560902" cy="576051"/>
            </a:xfrm>
            <a:prstGeom prst="parallelogram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solidFill>
                    <a:schemeClr val="tx1"/>
                  </a:solidFill>
                </a:rPr>
                <a:t>CONSULTAS PÚBLICAS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8A5AF17-9C53-4B69-B35F-16A7E0045F35}"/>
                </a:ext>
              </a:extLst>
            </p:cNvPr>
            <p:cNvSpPr/>
            <p:nvPr/>
          </p:nvSpPr>
          <p:spPr>
            <a:xfrm>
              <a:off x="4666933" y="4350752"/>
              <a:ext cx="55123" cy="55123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 b="1">
                <a:solidFill>
                  <a:schemeClr val="tx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F145924-A4D6-4851-B202-365B22B9079D}"/>
                </a:ext>
              </a:extLst>
            </p:cNvPr>
            <p:cNvSpPr/>
            <p:nvPr/>
          </p:nvSpPr>
          <p:spPr>
            <a:xfrm>
              <a:off x="3900772" y="4048095"/>
              <a:ext cx="55123" cy="55123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 b="1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7" name="Diagram 2"/>
          <p:cNvGraphicFramePr/>
          <p:nvPr>
            <p:extLst>
              <p:ext uri="{D42A27DB-BD31-4B8C-83A1-F6EECF244321}">
                <p14:modId xmlns:p14="http://schemas.microsoft.com/office/powerpoint/2010/main" val="1645035648"/>
              </p:ext>
            </p:extLst>
          </p:nvPr>
        </p:nvGraphicFramePr>
        <p:xfrm>
          <a:off x="0" y="260649"/>
          <a:ext cx="9144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0" name="Retângulo 59" descr="Nível de gráfico de hierarquia 3">
            <a:extLst>
              <a:ext uri="{FF2B5EF4-FFF2-40B4-BE49-F238E27FC236}">
                <a16:creationId xmlns:a16="http://schemas.microsoft.com/office/drawing/2014/main" id="{26B88C03-752E-4EB4-A490-8263CD738813}"/>
              </a:ext>
            </a:extLst>
          </p:cNvPr>
          <p:cNvSpPr/>
          <p:nvPr/>
        </p:nvSpPr>
        <p:spPr>
          <a:xfrm>
            <a:off x="6629222" y="4803124"/>
            <a:ext cx="2487217" cy="757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Avaliação se aguarda LRP</a:t>
            </a:r>
          </a:p>
        </p:txBody>
      </p:sp>
      <p:grpSp>
        <p:nvGrpSpPr>
          <p:cNvPr id="67" name="Grupo 66" descr="Nível de gráfico de hierarquia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2117328" y="5560918"/>
            <a:ext cx="2489211" cy="1042261"/>
            <a:chOff x="6386198" y="2407556"/>
            <a:chExt cx="1742824" cy="576051"/>
          </a:xfrm>
        </p:grpSpPr>
        <p:sp>
          <p:nvSpPr>
            <p:cNvPr id="70" name="Forma Livre: Forma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71" name="Paralelogramo 70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7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72" name="Paralelogramo 71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386198" y="2407556"/>
              <a:ext cx="1560902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CRP (Subst. Portaria 204)</a:t>
              </a:r>
            </a:p>
          </p:txBody>
        </p:sp>
        <p:sp>
          <p:nvSpPr>
            <p:cNvPr id="73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</p:spTree>
    <p:extLst>
      <p:ext uri="{BB962C8B-B14F-4D97-AF65-F5344CB8AC3E}">
        <p14:creationId xmlns:p14="http://schemas.microsoft.com/office/powerpoint/2010/main" val="2097400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orma Livre: Forma 106" descr="Círculo externo">
            <a:extLst>
              <a:ext uri="{FF2B5EF4-FFF2-40B4-BE49-F238E27FC236}">
                <a16:creationId xmlns:a16="http://schemas.microsoft.com/office/drawing/2014/main" id="{DA5F6E6D-A9ED-471F-B5D3-C84B846650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0355" y="857250"/>
            <a:ext cx="8203317" cy="5143500"/>
          </a:xfrm>
          <a:custGeom>
            <a:avLst/>
            <a:gdLst>
              <a:gd name="connsiteX0" fmla="*/ 1784518 w 10937756"/>
              <a:gd name="connsiteY0" fmla="*/ 0 h 6858000"/>
              <a:gd name="connsiteX1" fmla="*/ 9153238 w 10937756"/>
              <a:gd name="connsiteY1" fmla="*/ 0 h 6858000"/>
              <a:gd name="connsiteX2" fmla="*/ 9335959 w 10937756"/>
              <a:gd name="connsiteY2" fmla="*/ 174208 h 6858000"/>
              <a:gd name="connsiteX3" fmla="*/ 10937756 w 10937756"/>
              <a:gd name="connsiteY3" fmla="*/ 4041289 h 6858000"/>
              <a:gd name="connsiteX4" fmla="*/ 10277692 w 10937756"/>
              <a:gd name="connsiteY4" fmla="*/ 6648081 h 6858000"/>
              <a:gd name="connsiteX5" fmla="*/ 10156991 w 10937756"/>
              <a:gd name="connsiteY5" fmla="*/ 6858000 h 6858000"/>
              <a:gd name="connsiteX6" fmla="*/ 780765 w 10937756"/>
              <a:gd name="connsiteY6" fmla="*/ 6858000 h 6858000"/>
              <a:gd name="connsiteX7" fmla="*/ 660064 w 10937756"/>
              <a:gd name="connsiteY7" fmla="*/ 6648081 h 6858000"/>
              <a:gd name="connsiteX8" fmla="*/ 0 w 10937756"/>
              <a:gd name="connsiteY8" fmla="*/ 4041289 h 6858000"/>
              <a:gd name="connsiteX9" fmla="*/ 1601797 w 10937756"/>
              <a:gd name="connsiteY9" fmla="*/ 1742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37756" h="6858000">
                <a:moveTo>
                  <a:pt x="1784518" y="0"/>
                </a:moveTo>
                <a:lnTo>
                  <a:pt x="9153238" y="0"/>
                </a:lnTo>
                <a:lnTo>
                  <a:pt x="9335959" y="174208"/>
                </a:lnTo>
                <a:cubicBezTo>
                  <a:pt x="10325631" y="1163881"/>
                  <a:pt x="10937756" y="2531100"/>
                  <a:pt x="10937756" y="4041289"/>
                </a:cubicBezTo>
                <a:cubicBezTo>
                  <a:pt x="10937756" y="4985157"/>
                  <a:pt x="10698645" y="5873178"/>
                  <a:pt x="10277692" y="6648081"/>
                </a:cubicBezTo>
                <a:lnTo>
                  <a:pt x="10156991" y="6858000"/>
                </a:lnTo>
                <a:lnTo>
                  <a:pt x="780765" y="6858000"/>
                </a:lnTo>
                <a:lnTo>
                  <a:pt x="660064" y="6648081"/>
                </a:lnTo>
                <a:cubicBezTo>
                  <a:pt x="239111" y="5873178"/>
                  <a:pt x="0" y="4985157"/>
                  <a:pt x="0" y="4041289"/>
                </a:cubicBezTo>
                <a:cubicBezTo>
                  <a:pt x="0" y="2531100"/>
                  <a:pt x="612125" y="1163881"/>
                  <a:pt x="1601797" y="174208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1" name="Oval 80" descr="Segunda camada de hierarquia do círculo grande e colorido">
            <a:extLst>
              <a:ext uri="{FF2B5EF4-FFF2-40B4-BE49-F238E27FC236}">
                <a16:creationId xmlns:a16="http://schemas.microsoft.com/office/drawing/2014/main" id="{44864D6A-CDDD-4D60-8619-C1AD786F3FBA}"/>
              </a:ext>
            </a:extLst>
          </p:cNvPr>
          <p:cNvSpPr/>
          <p:nvPr/>
        </p:nvSpPr>
        <p:spPr>
          <a:xfrm>
            <a:off x="5277807" y="3137356"/>
            <a:ext cx="1485000" cy="148500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80" name="Oval 79" descr="Segunda camada de hierarquia do círculo grande e colorido">
            <a:extLst>
              <a:ext uri="{FF2B5EF4-FFF2-40B4-BE49-F238E27FC236}">
                <a16:creationId xmlns:a16="http://schemas.microsoft.com/office/drawing/2014/main" id="{9CD1768A-EC26-4C6A-A57C-E2300589049F}"/>
              </a:ext>
            </a:extLst>
          </p:cNvPr>
          <p:cNvSpPr/>
          <p:nvPr/>
        </p:nvSpPr>
        <p:spPr>
          <a:xfrm>
            <a:off x="4833398" y="4176392"/>
            <a:ext cx="1485000" cy="148500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9" name="Oval 78" descr="Segunda camada de hierarquia do círculo grande e colorido">
            <a:extLst>
              <a:ext uri="{FF2B5EF4-FFF2-40B4-BE49-F238E27FC236}">
                <a16:creationId xmlns:a16="http://schemas.microsoft.com/office/drawing/2014/main" id="{99530F13-2430-4DB9-9637-7708CFDD87D8}"/>
              </a:ext>
            </a:extLst>
          </p:cNvPr>
          <p:cNvSpPr/>
          <p:nvPr/>
        </p:nvSpPr>
        <p:spPr>
          <a:xfrm>
            <a:off x="4833398" y="2179713"/>
            <a:ext cx="1485000" cy="148500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8" name="Oval 77" descr="Segunda camada de hierarquia do círculo grande e colorido">
            <a:extLst>
              <a:ext uri="{FF2B5EF4-FFF2-40B4-BE49-F238E27FC236}">
                <a16:creationId xmlns:a16="http://schemas.microsoft.com/office/drawing/2014/main" id="{A4F69744-BE77-4CA9-862A-54E574EE8336}"/>
              </a:ext>
            </a:extLst>
          </p:cNvPr>
          <p:cNvSpPr/>
          <p:nvPr/>
        </p:nvSpPr>
        <p:spPr>
          <a:xfrm>
            <a:off x="2881114" y="4183535"/>
            <a:ext cx="1485000" cy="14850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7" name="Oval 76" descr="Segunda camada de hierarquia do círculo grande e colorido">
            <a:extLst>
              <a:ext uri="{FF2B5EF4-FFF2-40B4-BE49-F238E27FC236}">
                <a16:creationId xmlns:a16="http://schemas.microsoft.com/office/drawing/2014/main" id="{D8B7D5AE-8D15-48A8-BF79-863756AB2273}"/>
              </a:ext>
            </a:extLst>
          </p:cNvPr>
          <p:cNvSpPr/>
          <p:nvPr/>
        </p:nvSpPr>
        <p:spPr>
          <a:xfrm>
            <a:off x="2881114" y="2222726"/>
            <a:ext cx="1485000" cy="1485000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2" name="Oval 31" descr="Círculo intermediário">
            <a:extLst>
              <a:ext uri="{FF2B5EF4-FFF2-40B4-BE49-F238E27FC236}">
                <a16:creationId xmlns:a16="http://schemas.microsoft.com/office/drawing/2014/main" id="{0E26D681-9D60-4729-9BAF-8F1BC982F3C1}"/>
              </a:ext>
            </a:extLst>
          </p:cNvPr>
          <p:cNvSpPr/>
          <p:nvPr/>
        </p:nvSpPr>
        <p:spPr>
          <a:xfrm>
            <a:off x="2832498" y="2165550"/>
            <a:ext cx="3479006" cy="3479006"/>
          </a:xfrm>
          <a:prstGeom prst="ellipse">
            <a:avLst/>
          </a:prstGeom>
          <a:solidFill>
            <a:schemeClr val="bg1">
              <a:lumMod val="9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33" name="Oval 32" descr="Círculo de alto nível">
            <a:extLst>
              <a:ext uri="{FF2B5EF4-FFF2-40B4-BE49-F238E27FC236}">
                <a16:creationId xmlns:a16="http://schemas.microsoft.com/office/drawing/2014/main" id="{EFD3B067-A626-42D5-A3BC-823CE088FD62}"/>
              </a:ext>
            </a:extLst>
          </p:cNvPr>
          <p:cNvSpPr/>
          <p:nvPr/>
        </p:nvSpPr>
        <p:spPr>
          <a:xfrm>
            <a:off x="3477221" y="2810273"/>
            <a:ext cx="2189559" cy="21895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57250" y="1314450"/>
            <a:ext cx="7406640" cy="1017270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pt-BR" b="1" dirty="0">
                <a:solidFill>
                  <a:srgbClr val="002060"/>
                </a:solidFill>
              </a:rPr>
              <a:t>Obrigado!... equipe SRPPS!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9267414-C32D-40FE-972B-255FF1A8576C}"/>
              </a:ext>
            </a:extLst>
          </p:cNvPr>
          <p:cNvSpPr/>
          <p:nvPr/>
        </p:nvSpPr>
        <p:spPr>
          <a:xfrm>
            <a:off x="3618465" y="3851320"/>
            <a:ext cx="1453035" cy="881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Pelo Fortalecimento RPPS</a:t>
            </a:r>
            <a:endParaRPr lang="pt-BR" sz="16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448265B-D934-4BC5-8F2B-2322214922F8}"/>
              </a:ext>
            </a:extLst>
          </p:cNvPr>
          <p:cNvSpPr/>
          <p:nvPr/>
        </p:nvSpPr>
        <p:spPr>
          <a:xfrm>
            <a:off x="1489922" y="2297273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B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29B8C93-9BD8-4437-9379-8B7C1D9398C3}"/>
              </a:ext>
            </a:extLst>
          </p:cNvPr>
          <p:cNvSpPr/>
          <p:nvPr/>
        </p:nvSpPr>
        <p:spPr>
          <a:xfrm>
            <a:off x="592421" y="5131556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L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1D56577-55A5-4AC0-A86E-107F2E113581}"/>
              </a:ext>
            </a:extLst>
          </p:cNvPr>
          <p:cNvSpPr/>
          <p:nvPr/>
        </p:nvSpPr>
        <p:spPr>
          <a:xfrm>
            <a:off x="490228" y="2297273"/>
            <a:ext cx="912194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.A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21682DD-5C22-4B97-83AE-86C7996FB90B}"/>
              </a:ext>
            </a:extLst>
          </p:cNvPr>
          <p:cNvSpPr/>
          <p:nvPr/>
        </p:nvSpPr>
        <p:spPr>
          <a:xfrm>
            <a:off x="1489922" y="5131556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K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7D54CB4-0066-4140-96B8-95930CD77276}"/>
              </a:ext>
            </a:extLst>
          </p:cNvPr>
          <p:cNvSpPr/>
          <p:nvPr/>
        </p:nvSpPr>
        <p:spPr>
          <a:xfrm>
            <a:off x="2428509" y="2711575"/>
            <a:ext cx="81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C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28E41E6-B0BF-44BC-98F9-F8F486ABC7F1}"/>
              </a:ext>
            </a:extLst>
          </p:cNvPr>
          <p:cNvSpPr/>
          <p:nvPr/>
        </p:nvSpPr>
        <p:spPr>
          <a:xfrm>
            <a:off x="2239509" y="4738538"/>
            <a:ext cx="81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J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DCA2203-78D4-4184-A8B1-8D6E3C28C889}"/>
              </a:ext>
            </a:extLst>
          </p:cNvPr>
          <p:cNvSpPr/>
          <p:nvPr/>
        </p:nvSpPr>
        <p:spPr>
          <a:xfrm>
            <a:off x="5957227" y="2711575"/>
            <a:ext cx="1115174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E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306DAE2-9434-42D9-B876-2B856348AD4A}"/>
              </a:ext>
            </a:extLst>
          </p:cNvPr>
          <p:cNvSpPr/>
          <p:nvPr/>
        </p:nvSpPr>
        <p:spPr>
          <a:xfrm>
            <a:off x="6325218" y="3699111"/>
            <a:ext cx="81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I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758C1A8A-DB3C-4362-B041-C35C08C0195F}"/>
              </a:ext>
            </a:extLst>
          </p:cNvPr>
          <p:cNvSpPr/>
          <p:nvPr/>
        </p:nvSpPr>
        <p:spPr>
          <a:xfrm>
            <a:off x="5957227" y="4738538"/>
            <a:ext cx="81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H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C6E30C7-762E-4337-B852-3A7938FA969D}"/>
              </a:ext>
            </a:extLst>
          </p:cNvPr>
          <p:cNvSpPr/>
          <p:nvPr/>
        </p:nvSpPr>
        <p:spPr>
          <a:xfrm>
            <a:off x="7127858" y="2297273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F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DF0C271F-C24A-4E69-9D4E-298D827B8460}"/>
              </a:ext>
            </a:extLst>
          </p:cNvPr>
          <p:cNvSpPr/>
          <p:nvPr/>
        </p:nvSpPr>
        <p:spPr>
          <a:xfrm>
            <a:off x="4072500" y="3170147"/>
            <a:ext cx="999000" cy="29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t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N</a:t>
            </a:r>
          </a:p>
        </p:txBody>
      </p:sp>
      <p:sp>
        <p:nvSpPr>
          <p:cNvPr id="71" name="Oval 70" descr="Segunda camada de hierarquia do círculo pequeno e colorido">
            <a:extLst>
              <a:ext uri="{FF2B5EF4-FFF2-40B4-BE49-F238E27FC236}">
                <a16:creationId xmlns:a16="http://schemas.microsoft.com/office/drawing/2014/main" id="{4B1786F3-631A-4BEE-8323-68AB581BC49E}"/>
              </a:ext>
            </a:extLst>
          </p:cNvPr>
          <p:cNvSpPr/>
          <p:nvPr/>
        </p:nvSpPr>
        <p:spPr>
          <a:xfrm>
            <a:off x="3714166" y="3054079"/>
            <a:ext cx="160118" cy="1601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3" name="Oval 72" descr="Segunda camada de hierarquia do círculo pequeno e colorido">
            <a:extLst>
              <a:ext uri="{FF2B5EF4-FFF2-40B4-BE49-F238E27FC236}">
                <a16:creationId xmlns:a16="http://schemas.microsoft.com/office/drawing/2014/main" id="{D13F3AC2-C134-452A-A575-2AEDD5FDD44A}"/>
              </a:ext>
            </a:extLst>
          </p:cNvPr>
          <p:cNvSpPr/>
          <p:nvPr/>
        </p:nvSpPr>
        <p:spPr>
          <a:xfrm>
            <a:off x="5270226" y="3068977"/>
            <a:ext cx="160118" cy="160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4" name="Oval 73" descr="Segunda camada de hierarquia do círculo pequeno e colorido">
            <a:extLst>
              <a:ext uri="{FF2B5EF4-FFF2-40B4-BE49-F238E27FC236}">
                <a16:creationId xmlns:a16="http://schemas.microsoft.com/office/drawing/2014/main" id="{F74C5EF9-9647-43F7-B54F-97E136BDC2F4}"/>
              </a:ext>
            </a:extLst>
          </p:cNvPr>
          <p:cNvSpPr/>
          <p:nvPr/>
        </p:nvSpPr>
        <p:spPr>
          <a:xfrm>
            <a:off x="5265490" y="4610940"/>
            <a:ext cx="160118" cy="160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5" name="Oval 74" descr="Segunda camada de hierarquia do círculo pequeno e colorido">
            <a:extLst>
              <a:ext uri="{FF2B5EF4-FFF2-40B4-BE49-F238E27FC236}">
                <a16:creationId xmlns:a16="http://schemas.microsoft.com/office/drawing/2014/main" id="{B6143EC5-1312-45C8-8A63-08B7FD81AEEC}"/>
              </a:ext>
            </a:extLst>
          </p:cNvPr>
          <p:cNvSpPr/>
          <p:nvPr/>
        </p:nvSpPr>
        <p:spPr>
          <a:xfrm>
            <a:off x="5586721" y="3833776"/>
            <a:ext cx="160118" cy="1601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72" name="Oval 71" descr="Segunda camada de hierarquia do círculo pequeno e colorido">
            <a:extLst>
              <a:ext uri="{FF2B5EF4-FFF2-40B4-BE49-F238E27FC236}">
                <a16:creationId xmlns:a16="http://schemas.microsoft.com/office/drawing/2014/main" id="{E95005B3-E7A9-43A7-9097-E5C0B12D0AF3}"/>
              </a:ext>
            </a:extLst>
          </p:cNvPr>
          <p:cNvSpPr/>
          <p:nvPr/>
        </p:nvSpPr>
        <p:spPr>
          <a:xfrm>
            <a:off x="3726447" y="4612925"/>
            <a:ext cx="160118" cy="160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8" name="Oval 107" descr="Terceiro nível hierarquia conectores de cor">
            <a:extLst>
              <a:ext uri="{FF2B5EF4-FFF2-40B4-BE49-F238E27FC236}">
                <a16:creationId xmlns:a16="http://schemas.microsoft.com/office/drawing/2014/main" id="{3D4169F2-589F-4BCC-9E24-FF0760B9A064}"/>
              </a:ext>
            </a:extLst>
          </p:cNvPr>
          <p:cNvSpPr/>
          <p:nvPr/>
        </p:nvSpPr>
        <p:spPr>
          <a:xfrm>
            <a:off x="2238190" y="2797386"/>
            <a:ext cx="61733" cy="617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09" name="Oval 108" descr="Terceiro nível hierarquia conectores de cor">
            <a:extLst>
              <a:ext uri="{FF2B5EF4-FFF2-40B4-BE49-F238E27FC236}">
                <a16:creationId xmlns:a16="http://schemas.microsoft.com/office/drawing/2014/main" id="{2E67447B-A1BE-4C7F-841C-1D52C3E335AD}"/>
              </a:ext>
            </a:extLst>
          </p:cNvPr>
          <p:cNvSpPr/>
          <p:nvPr/>
        </p:nvSpPr>
        <p:spPr>
          <a:xfrm>
            <a:off x="1340689" y="2797386"/>
            <a:ext cx="61733" cy="617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0" name="Oval 109" descr="Terceiro nível hierarquia conectores de cor">
            <a:extLst>
              <a:ext uri="{FF2B5EF4-FFF2-40B4-BE49-F238E27FC236}">
                <a16:creationId xmlns:a16="http://schemas.microsoft.com/office/drawing/2014/main" id="{8547C6B6-4C5C-4A9B-97B5-B9DAA62B6507}"/>
              </a:ext>
            </a:extLst>
          </p:cNvPr>
          <p:cNvSpPr/>
          <p:nvPr/>
        </p:nvSpPr>
        <p:spPr>
          <a:xfrm>
            <a:off x="2238190" y="5067382"/>
            <a:ext cx="61733" cy="617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11" name="Oval 110" descr="Terceiro nível hierarquia conectores de cor">
            <a:extLst>
              <a:ext uri="{FF2B5EF4-FFF2-40B4-BE49-F238E27FC236}">
                <a16:creationId xmlns:a16="http://schemas.microsoft.com/office/drawing/2014/main" id="{53B8C8A1-B8C7-423C-89FE-51E9ECFCB75D}"/>
              </a:ext>
            </a:extLst>
          </p:cNvPr>
          <p:cNvSpPr/>
          <p:nvPr/>
        </p:nvSpPr>
        <p:spPr>
          <a:xfrm>
            <a:off x="1340689" y="5067382"/>
            <a:ext cx="61733" cy="617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cxnSp>
        <p:nvCxnSpPr>
          <p:cNvPr id="113" name="Conector: Ângulo 112" descr="Linhas de Conector">
            <a:extLst>
              <a:ext uri="{FF2B5EF4-FFF2-40B4-BE49-F238E27FC236}">
                <a16:creationId xmlns:a16="http://schemas.microsoft.com/office/drawing/2014/main" id="{622A3281-34A2-40FA-8168-008FF717654E}"/>
              </a:ext>
            </a:extLst>
          </p:cNvPr>
          <p:cNvCxnSpPr>
            <a:cxnSpLocks/>
            <a:stCxn id="68" idx="4"/>
            <a:endCxn id="108" idx="4"/>
          </p:cNvCxnSpPr>
          <p:nvPr/>
        </p:nvCxnSpPr>
        <p:spPr>
          <a:xfrm rot="5400000" flipH="1">
            <a:off x="2759201" y="2368974"/>
            <a:ext cx="324956" cy="1305246"/>
          </a:xfrm>
          <a:prstGeom prst="bentConnector3">
            <a:avLst>
              <a:gd name="adj1" fmla="val -52761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: Ângulo 114" descr="Linhas de Conector">
            <a:extLst>
              <a:ext uri="{FF2B5EF4-FFF2-40B4-BE49-F238E27FC236}">
                <a16:creationId xmlns:a16="http://schemas.microsoft.com/office/drawing/2014/main" id="{3776E844-35AA-4B61-8A75-6DA7A2EE915E}"/>
              </a:ext>
            </a:extLst>
          </p:cNvPr>
          <p:cNvCxnSpPr>
            <a:cxnSpLocks/>
          </p:cNvCxnSpPr>
          <p:nvPr/>
        </p:nvCxnSpPr>
        <p:spPr>
          <a:xfrm rot="5400000" flipH="1">
            <a:off x="2282428" y="1920223"/>
            <a:ext cx="324956" cy="2202747"/>
          </a:xfrm>
          <a:prstGeom prst="bentConnector3">
            <a:avLst>
              <a:gd name="adj1" fmla="val -52761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 descr="Terceiro nível hierarquia conectores de cor">
            <a:extLst>
              <a:ext uri="{FF2B5EF4-FFF2-40B4-BE49-F238E27FC236}">
                <a16:creationId xmlns:a16="http://schemas.microsoft.com/office/drawing/2014/main" id="{8A0D58C4-E3D8-4575-8BF0-37F45BB95AE4}"/>
              </a:ext>
            </a:extLst>
          </p:cNvPr>
          <p:cNvSpPr/>
          <p:nvPr/>
        </p:nvSpPr>
        <p:spPr>
          <a:xfrm>
            <a:off x="7120964" y="2797386"/>
            <a:ext cx="61733" cy="617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cxnSp>
        <p:nvCxnSpPr>
          <p:cNvPr id="122" name="Conector: Ângulo 121" descr="Linhas de Conector">
            <a:extLst>
              <a:ext uri="{FF2B5EF4-FFF2-40B4-BE49-F238E27FC236}">
                <a16:creationId xmlns:a16="http://schemas.microsoft.com/office/drawing/2014/main" id="{DB6E0B7E-8974-4A28-BC51-7F85C7F5B3E8}"/>
              </a:ext>
            </a:extLst>
          </p:cNvPr>
          <p:cNvCxnSpPr>
            <a:cxnSpLocks/>
            <a:stCxn id="66" idx="0"/>
            <a:endCxn id="110" idx="0"/>
          </p:cNvCxnSpPr>
          <p:nvPr/>
        </p:nvCxnSpPr>
        <p:spPr>
          <a:xfrm rot="16200000" flipH="1" flipV="1">
            <a:off x="2730815" y="4209279"/>
            <a:ext cx="396345" cy="1319862"/>
          </a:xfrm>
          <a:prstGeom prst="bentConnector3">
            <a:avLst>
              <a:gd name="adj1" fmla="val -4325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: Ângulo 126" descr="Linhas de Conector">
            <a:extLst>
              <a:ext uri="{FF2B5EF4-FFF2-40B4-BE49-F238E27FC236}">
                <a16:creationId xmlns:a16="http://schemas.microsoft.com/office/drawing/2014/main" id="{5DE74E47-57A7-4EFA-83E1-B978BCE6B9A1}"/>
              </a:ext>
            </a:extLst>
          </p:cNvPr>
          <p:cNvCxnSpPr>
            <a:cxnSpLocks/>
            <a:stCxn id="66" idx="0"/>
            <a:endCxn id="111" idx="0"/>
          </p:cNvCxnSpPr>
          <p:nvPr/>
        </p:nvCxnSpPr>
        <p:spPr>
          <a:xfrm rot="16200000" flipH="1" flipV="1">
            <a:off x="2282064" y="3760529"/>
            <a:ext cx="396345" cy="2217363"/>
          </a:xfrm>
          <a:prstGeom prst="bentConnector3">
            <a:avLst>
              <a:gd name="adj1" fmla="val -4325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ector: Ângulo 129" descr="Linhas de Conector">
            <a:extLst>
              <a:ext uri="{FF2B5EF4-FFF2-40B4-BE49-F238E27FC236}">
                <a16:creationId xmlns:a16="http://schemas.microsoft.com/office/drawing/2014/main" id="{FE82DF5B-C60E-4257-B370-A4B302DC12A0}"/>
              </a:ext>
            </a:extLst>
          </p:cNvPr>
          <p:cNvCxnSpPr>
            <a:cxnSpLocks/>
            <a:stCxn id="61" idx="4"/>
            <a:endCxn id="119" idx="4"/>
          </p:cNvCxnSpPr>
          <p:nvPr/>
        </p:nvCxnSpPr>
        <p:spPr>
          <a:xfrm rot="5400000" flipH="1" flipV="1">
            <a:off x="6203914" y="2236159"/>
            <a:ext cx="324956" cy="1570877"/>
          </a:xfrm>
          <a:prstGeom prst="bentConnector3">
            <a:avLst>
              <a:gd name="adj1" fmla="val -52761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C772BBE7-C6D8-4BF9-BA45-DC3C6BC93DE2}"/>
              </a:ext>
            </a:extLst>
          </p:cNvPr>
          <p:cNvSpPr/>
          <p:nvPr/>
        </p:nvSpPr>
        <p:spPr>
          <a:xfrm>
            <a:off x="7127858" y="5131556"/>
            <a:ext cx="912194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G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sp>
        <p:nvSpPr>
          <p:cNvPr id="134" name="Oval 133" descr="Terceiro nível hierarquia conectores de cor">
            <a:extLst>
              <a:ext uri="{FF2B5EF4-FFF2-40B4-BE49-F238E27FC236}">
                <a16:creationId xmlns:a16="http://schemas.microsoft.com/office/drawing/2014/main" id="{716F090E-A9F1-4775-801C-A297BCFA7C8F}"/>
              </a:ext>
            </a:extLst>
          </p:cNvPr>
          <p:cNvSpPr/>
          <p:nvPr/>
        </p:nvSpPr>
        <p:spPr>
          <a:xfrm>
            <a:off x="7130051" y="5067382"/>
            <a:ext cx="61733" cy="617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cxnSp>
        <p:nvCxnSpPr>
          <p:cNvPr id="135" name="Conector: Ângulo 134" descr="Linhas de Conector">
            <a:extLst>
              <a:ext uri="{FF2B5EF4-FFF2-40B4-BE49-F238E27FC236}">
                <a16:creationId xmlns:a16="http://schemas.microsoft.com/office/drawing/2014/main" id="{6A5E1044-F23D-446F-BE87-4E46A9AA5A32}"/>
              </a:ext>
            </a:extLst>
          </p:cNvPr>
          <p:cNvCxnSpPr>
            <a:cxnSpLocks/>
            <a:stCxn id="76" idx="0"/>
            <a:endCxn id="134" idx="0"/>
          </p:cNvCxnSpPr>
          <p:nvPr/>
        </p:nvCxnSpPr>
        <p:spPr>
          <a:xfrm rot="16200000" flipH="1">
            <a:off x="6163091" y="4069556"/>
            <a:ext cx="396345" cy="1599308"/>
          </a:xfrm>
          <a:prstGeom prst="bentConnector3">
            <a:avLst>
              <a:gd name="adj1" fmla="val -43258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5" y="2699497"/>
            <a:ext cx="440530" cy="438809"/>
          </a:xfrm>
        </p:spPr>
      </p:pic>
      <p:pic>
        <p:nvPicPr>
          <p:cNvPr id="49" name="Espaço Reservado para Conteú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04" y="3587402"/>
            <a:ext cx="453453" cy="499869"/>
          </a:xfrm>
          <a:prstGeom prst="rect">
            <a:avLst/>
          </a:prstGeom>
        </p:spPr>
      </p:pic>
      <p:pic>
        <p:nvPicPr>
          <p:cNvPr id="50" name="Espaço Reservado para Conteúd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17" y="4783781"/>
            <a:ext cx="371658" cy="372724"/>
          </a:xfrm>
          <a:prstGeom prst="rect">
            <a:avLst/>
          </a:prstGeom>
        </p:spPr>
      </p:pic>
      <p:pic>
        <p:nvPicPr>
          <p:cNvPr id="51" name="Espaço Reservado para Conteúdo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06" y="4732405"/>
            <a:ext cx="441547" cy="42409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045" y="2761110"/>
            <a:ext cx="421544" cy="417277"/>
          </a:xfrm>
          <a:prstGeom prst="rect">
            <a:avLst/>
          </a:prstGeom>
        </p:spPr>
      </p:pic>
      <p:pic>
        <p:nvPicPr>
          <p:cNvPr id="53" name="Espaço Reservado para Conteúdo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27" y="2754278"/>
            <a:ext cx="402733" cy="4884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7191" y="3395032"/>
            <a:ext cx="833759" cy="431593"/>
          </a:xfrm>
          <a:prstGeom prst="rect">
            <a:avLst/>
          </a:prstGeom>
        </p:spPr>
      </p:pic>
      <p:pic>
        <p:nvPicPr>
          <p:cNvPr id="52" name="Espaço Reservado para Conteúdo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4599" y="3841878"/>
            <a:ext cx="434974" cy="434974"/>
          </a:xfrm>
          <a:prstGeom prst="rect">
            <a:avLst/>
          </a:prstGeom>
        </p:spPr>
      </p:pic>
      <p:sp>
        <p:nvSpPr>
          <p:cNvPr id="57" name="Oval 107" descr="Terceiro nível hierarquia conectores de cor">
            <a:extLst>
              <a:ext uri="{FF2B5EF4-FFF2-40B4-BE49-F238E27FC236}">
                <a16:creationId xmlns:a16="http://schemas.microsoft.com/office/drawing/2014/main" id="{3D4169F2-589F-4BCC-9E24-FF0760B9A064}"/>
              </a:ext>
            </a:extLst>
          </p:cNvPr>
          <p:cNvSpPr/>
          <p:nvPr/>
        </p:nvSpPr>
        <p:spPr>
          <a:xfrm>
            <a:off x="2542990" y="3102186"/>
            <a:ext cx="61733" cy="617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pt-BR" sz="135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448265B-D934-4BC5-8F2B-2322214922F8}"/>
              </a:ext>
            </a:extLst>
          </p:cNvPr>
          <p:cNvSpPr/>
          <p:nvPr/>
        </p:nvSpPr>
        <p:spPr>
          <a:xfrm>
            <a:off x="6785682" y="4149706"/>
            <a:ext cx="810000" cy="51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75" b="1" dirty="0">
                <a:solidFill>
                  <a:srgbClr val="000000">
                    <a:lumMod val="75000"/>
                    <a:lumOff val="25000"/>
                  </a:srgbClr>
                </a:solidFill>
                <a:latin typeface="Corbel" panose="020B0503020204020204"/>
              </a:rPr>
              <a:t>B</a:t>
            </a:r>
            <a:endParaRPr lang="pt-BR" sz="900" dirty="0">
              <a:solidFill>
                <a:srgbClr val="000000">
                  <a:lumMod val="75000"/>
                  <a:lumOff val="25000"/>
                </a:srgbClr>
              </a:solidFill>
              <a:latin typeface="Corbel" panose="020B0503020204020204"/>
            </a:endParaRPr>
          </a:p>
        </p:txBody>
      </p:sp>
      <p:cxnSp>
        <p:nvCxnSpPr>
          <p:cNvPr id="60" name="Conector: Ângulo 112" descr="Linhas de Conector">
            <a:extLst>
              <a:ext uri="{FF2B5EF4-FFF2-40B4-BE49-F238E27FC236}">
                <a16:creationId xmlns:a16="http://schemas.microsoft.com/office/drawing/2014/main" id="{622A3281-34A2-40FA-8168-008FF717654E}"/>
              </a:ext>
            </a:extLst>
          </p:cNvPr>
          <p:cNvCxnSpPr>
            <a:cxnSpLocks/>
          </p:cNvCxnSpPr>
          <p:nvPr/>
        </p:nvCxnSpPr>
        <p:spPr>
          <a:xfrm rot="5400000" flipH="1">
            <a:off x="6825740" y="3470082"/>
            <a:ext cx="324956" cy="1305246"/>
          </a:xfrm>
          <a:prstGeom prst="bentConnector3">
            <a:avLst>
              <a:gd name="adj1" fmla="val -52761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553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 descr="Nível de gráfico de hierarquia 3">
            <a:extLst>
              <a:ext uri="{FF2B5EF4-FFF2-40B4-BE49-F238E27FC236}">
                <a16:creationId xmlns:a16="http://schemas.microsoft.com/office/drawing/2014/main" id="{5BD63F6B-320E-4ED7-96B4-FB3F22212A81}"/>
              </a:ext>
            </a:extLst>
          </p:cNvPr>
          <p:cNvSpPr/>
          <p:nvPr/>
        </p:nvSpPr>
        <p:spPr>
          <a:xfrm>
            <a:off x="4627855" y="718650"/>
            <a:ext cx="2377518" cy="9627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Prorrogação prazo alíquota e rol</a:t>
            </a:r>
          </a:p>
        </p:txBody>
      </p:sp>
      <p:sp>
        <p:nvSpPr>
          <p:cNvPr id="21" name="Retângulo 20" descr="Nível de gráfico de hierarquia 3">
            <a:extLst>
              <a:ext uri="{FF2B5EF4-FFF2-40B4-BE49-F238E27FC236}">
                <a16:creationId xmlns:a16="http://schemas.microsoft.com/office/drawing/2014/main" id="{894F1F1E-374B-4CE0-9A41-EA1AE123A968}"/>
              </a:ext>
            </a:extLst>
          </p:cNvPr>
          <p:cNvSpPr/>
          <p:nvPr/>
        </p:nvSpPr>
        <p:spPr>
          <a:xfrm>
            <a:off x="4624186" y="1459131"/>
            <a:ext cx="2381187" cy="6832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Manual 3.1 Pró-Gestão</a:t>
            </a:r>
          </a:p>
        </p:txBody>
      </p:sp>
      <p:sp>
        <p:nvSpPr>
          <p:cNvPr id="23" name="Retângulo 22" descr="Nível de gráfico de hierarquia 3">
            <a:extLst>
              <a:ext uri="{FF2B5EF4-FFF2-40B4-BE49-F238E27FC236}">
                <a16:creationId xmlns:a16="http://schemas.microsoft.com/office/drawing/2014/main" id="{B89A4238-E05F-4FC8-8DFA-F673BCE93101}"/>
              </a:ext>
            </a:extLst>
          </p:cNvPr>
          <p:cNvSpPr/>
          <p:nvPr/>
        </p:nvSpPr>
        <p:spPr>
          <a:xfrm>
            <a:off x="4625423" y="2037494"/>
            <a:ext cx="2379950" cy="6672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TX Administração</a:t>
            </a:r>
          </a:p>
        </p:txBody>
      </p:sp>
      <p:sp>
        <p:nvSpPr>
          <p:cNvPr id="29" name="Retângulo 28" descr="Nível de gráfico de hierarquia 3">
            <a:extLst>
              <a:ext uri="{FF2B5EF4-FFF2-40B4-BE49-F238E27FC236}">
                <a16:creationId xmlns:a16="http://schemas.microsoft.com/office/drawing/2014/main" id="{FAB844C5-F53B-4FEB-A2F4-BBC58B2B27EC}"/>
              </a:ext>
            </a:extLst>
          </p:cNvPr>
          <p:cNvSpPr/>
          <p:nvPr/>
        </p:nvSpPr>
        <p:spPr>
          <a:xfrm>
            <a:off x="4601788" y="2610742"/>
            <a:ext cx="2403585" cy="6354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DRAA antes de 2020</a:t>
            </a:r>
          </a:p>
        </p:txBody>
      </p:sp>
      <p:grpSp>
        <p:nvGrpSpPr>
          <p:cNvPr id="93" name="Grupo 92" descr="Nível de gráfico de hierarquia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2291507" y="703015"/>
            <a:ext cx="2347973" cy="978402"/>
            <a:chOff x="6386198" y="2407556"/>
            <a:chExt cx="1742824" cy="576051"/>
          </a:xfrm>
        </p:grpSpPr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2" name="Paralelogramo 31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7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0" name="Paralelogramo 19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386198" y="2407556"/>
              <a:ext cx="1560902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21.233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grpSp>
        <p:nvGrpSpPr>
          <p:cNvPr id="94" name="Grupo 93" descr="Nível de gráfico de hierarquia 2&#10;">
            <a:extLst>
              <a:ext uri="{FF2B5EF4-FFF2-40B4-BE49-F238E27FC236}">
                <a16:creationId xmlns:a16="http://schemas.microsoft.com/office/drawing/2014/main" id="{B14E25DE-93A0-4657-ADCD-74F946B2D9F8}"/>
              </a:ext>
            </a:extLst>
          </p:cNvPr>
          <p:cNvGrpSpPr/>
          <p:nvPr/>
        </p:nvGrpSpPr>
        <p:grpSpPr>
          <a:xfrm>
            <a:off x="2157532" y="1459978"/>
            <a:ext cx="2486353" cy="837354"/>
            <a:chOff x="6429134" y="3077198"/>
            <a:chExt cx="1699888" cy="577597"/>
          </a:xfrm>
        </p:grpSpPr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08C5CC49-0D17-46F2-BDD9-D8B88AB5ED92}"/>
                </a:ext>
              </a:extLst>
            </p:cNvPr>
            <p:cNvSpPr/>
            <p:nvPr/>
          </p:nvSpPr>
          <p:spPr>
            <a:xfrm>
              <a:off x="7877400" y="3078744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4" name="Paralelogramo 33">
              <a:extLst>
                <a:ext uri="{FF2B5EF4-FFF2-40B4-BE49-F238E27FC236}">
                  <a16:creationId xmlns:a16="http://schemas.microsoft.com/office/drawing/2014/main" id="{DBFA0D9F-14C9-4A47-B26B-D069D98ADBF5}"/>
                </a:ext>
              </a:extLst>
            </p:cNvPr>
            <p:cNvSpPr/>
            <p:nvPr/>
          </p:nvSpPr>
          <p:spPr>
            <a:xfrm>
              <a:off x="6429134" y="3078744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2" name="Paralelogramo 21">
              <a:extLst>
                <a:ext uri="{FF2B5EF4-FFF2-40B4-BE49-F238E27FC236}">
                  <a16:creationId xmlns:a16="http://schemas.microsoft.com/office/drawing/2014/main" id="{57871728-F83B-4FFB-A873-C28342D5C773}"/>
                </a:ext>
              </a:extLst>
            </p:cNvPr>
            <p:cNvSpPr/>
            <p:nvPr/>
          </p:nvSpPr>
          <p:spPr>
            <a:xfrm>
              <a:off x="6471256" y="3077198"/>
              <a:ext cx="1560902" cy="436277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20.532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E52BB09-3880-4FE3-926C-2FA12EBF16ED}"/>
                </a:ext>
              </a:extLst>
            </p:cNvPr>
            <p:cNvSpPr/>
            <p:nvPr/>
          </p:nvSpPr>
          <p:spPr>
            <a:xfrm>
              <a:off x="6437950" y="3339208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grpSp>
        <p:nvGrpSpPr>
          <p:cNvPr id="96" name="Grupo 95" descr="Nível de gráfico de hierarquia 2&#10;">
            <a:extLst>
              <a:ext uri="{FF2B5EF4-FFF2-40B4-BE49-F238E27FC236}">
                <a16:creationId xmlns:a16="http://schemas.microsoft.com/office/drawing/2014/main" id="{114E3938-1C6F-4306-8CB8-4E548A9E74FF}"/>
              </a:ext>
            </a:extLst>
          </p:cNvPr>
          <p:cNvGrpSpPr/>
          <p:nvPr/>
        </p:nvGrpSpPr>
        <p:grpSpPr>
          <a:xfrm>
            <a:off x="2048118" y="2048203"/>
            <a:ext cx="2608308" cy="658685"/>
            <a:chOff x="6338882" y="4421118"/>
            <a:chExt cx="1790140" cy="576053"/>
          </a:xfrm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FFB83631-D4D7-4CA4-A008-98BD9C473524}"/>
                </a:ext>
              </a:extLst>
            </p:cNvPr>
            <p:cNvSpPr/>
            <p:nvPr/>
          </p:nvSpPr>
          <p:spPr>
            <a:xfrm>
              <a:off x="7877400" y="4421120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6" name="Paralelogramo 35">
              <a:extLst>
                <a:ext uri="{FF2B5EF4-FFF2-40B4-BE49-F238E27FC236}">
                  <a16:creationId xmlns:a16="http://schemas.microsoft.com/office/drawing/2014/main" id="{5FCA833A-255D-45B4-8490-68A94DCA22CD}"/>
                </a:ext>
              </a:extLst>
            </p:cNvPr>
            <p:cNvSpPr/>
            <p:nvPr/>
          </p:nvSpPr>
          <p:spPr>
            <a:xfrm>
              <a:off x="6429134" y="4421118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39F81C40-BCE8-47F8-AF0D-C76AB8AA6C44}"/>
                </a:ext>
              </a:extLst>
            </p:cNvPr>
            <p:cNvSpPr/>
            <p:nvPr/>
          </p:nvSpPr>
          <p:spPr>
            <a:xfrm>
              <a:off x="6338882" y="4421120"/>
              <a:ext cx="1674174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19.451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9F133DA-1E4E-43ED-A261-96ADE6C28542}"/>
                </a:ext>
              </a:extLst>
            </p:cNvPr>
            <p:cNvSpPr/>
            <p:nvPr/>
          </p:nvSpPr>
          <p:spPr>
            <a:xfrm>
              <a:off x="6437950" y="4681584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grpSp>
        <p:nvGrpSpPr>
          <p:cNvPr id="97" name="Grupo 96" descr="Nível de gráfico de hierarquia 2&#10;">
            <a:extLst>
              <a:ext uri="{FF2B5EF4-FFF2-40B4-BE49-F238E27FC236}">
                <a16:creationId xmlns:a16="http://schemas.microsoft.com/office/drawing/2014/main" id="{8AEF81FE-2F78-440B-AD58-176CDDF45B1D}"/>
              </a:ext>
            </a:extLst>
          </p:cNvPr>
          <p:cNvGrpSpPr/>
          <p:nvPr/>
        </p:nvGrpSpPr>
        <p:grpSpPr>
          <a:xfrm>
            <a:off x="1970011" y="2607798"/>
            <a:ext cx="2683081" cy="685824"/>
            <a:chOff x="6429134" y="5092305"/>
            <a:chExt cx="1699888" cy="620920"/>
          </a:xfrm>
        </p:grpSpPr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78770732-188D-4A84-948F-C30865F73264}"/>
                </a:ext>
              </a:extLst>
            </p:cNvPr>
            <p:cNvSpPr/>
            <p:nvPr/>
          </p:nvSpPr>
          <p:spPr>
            <a:xfrm>
              <a:off x="7877400" y="5092309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37" name="Paralelogramo 36">
              <a:extLst>
                <a:ext uri="{FF2B5EF4-FFF2-40B4-BE49-F238E27FC236}">
                  <a16:creationId xmlns:a16="http://schemas.microsoft.com/office/drawing/2014/main" id="{B387F4E7-FBF4-4EA7-ACEC-B10CFD0D4F62}"/>
                </a:ext>
              </a:extLst>
            </p:cNvPr>
            <p:cNvSpPr/>
            <p:nvPr/>
          </p:nvSpPr>
          <p:spPr>
            <a:xfrm>
              <a:off x="6429134" y="5092305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28" name="Paralelogramo 27">
              <a:extLst>
                <a:ext uri="{FF2B5EF4-FFF2-40B4-BE49-F238E27FC236}">
                  <a16:creationId xmlns:a16="http://schemas.microsoft.com/office/drawing/2014/main" id="{6AD2FDBA-3077-4953-843E-1B2F3D509343}"/>
                </a:ext>
              </a:extLst>
            </p:cNvPr>
            <p:cNvSpPr/>
            <p:nvPr/>
          </p:nvSpPr>
          <p:spPr>
            <a:xfrm>
              <a:off x="6487985" y="5137174"/>
              <a:ext cx="1560902" cy="576051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18.495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457284F-96E6-4F5E-8268-86780F92A18B}"/>
                </a:ext>
              </a:extLst>
            </p:cNvPr>
            <p:cNvSpPr/>
            <p:nvPr/>
          </p:nvSpPr>
          <p:spPr>
            <a:xfrm>
              <a:off x="6437950" y="5352773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cxnSp>
        <p:nvCxnSpPr>
          <p:cNvPr id="68" name="Conector: Ângulo 67" descr="Linhas de Conector">
            <a:extLst>
              <a:ext uri="{FF2B5EF4-FFF2-40B4-BE49-F238E27FC236}">
                <a16:creationId xmlns:a16="http://schemas.microsoft.com/office/drawing/2014/main" id="{16E8FAAE-F4F0-4CE2-9DE2-55F59087EFE8}"/>
              </a:ext>
            </a:extLst>
          </p:cNvPr>
          <p:cNvCxnSpPr>
            <a:cxnSpLocks/>
          </p:cNvCxnSpPr>
          <p:nvPr/>
        </p:nvCxnSpPr>
        <p:spPr>
          <a:xfrm flipV="1">
            <a:off x="1877484" y="1604174"/>
            <a:ext cx="428799" cy="1657502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: Ângulo 68" descr="Linhas de Conector">
            <a:extLst>
              <a:ext uri="{FF2B5EF4-FFF2-40B4-BE49-F238E27FC236}">
                <a16:creationId xmlns:a16="http://schemas.microsoft.com/office/drawing/2014/main" id="{44E1FC6A-ED68-4367-A395-3C444EAA2329}"/>
              </a:ext>
            </a:extLst>
          </p:cNvPr>
          <p:cNvCxnSpPr>
            <a:cxnSpLocks/>
          </p:cNvCxnSpPr>
          <p:nvPr/>
        </p:nvCxnSpPr>
        <p:spPr>
          <a:xfrm>
            <a:off x="1684264" y="3261676"/>
            <a:ext cx="1225523" cy="256920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 descr="Linhas de Conector">
            <a:extLst>
              <a:ext uri="{FF2B5EF4-FFF2-40B4-BE49-F238E27FC236}">
                <a16:creationId xmlns:a16="http://schemas.microsoft.com/office/drawing/2014/main" id="{552BA232-A9B0-4771-891D-3EC0B8D11D25}"/>
              </a:ext>
            </a:extLst>
          </p:cNvPr>
          <p:cNvCxnSpPr>
            <a:cxnSpLocks/>
          </p:cNvCxnSpPr>
          <p:nvPr/>
        </p:nvCxnSpPr>
        <p:spPr>
          <a:xfrm>
            <a:off x="4113624" y="3933342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 descr="Linhas de Conector">
            <a:extLst>
              <a:ext uri="{FF2B5EF4-FFF2-40B4-BE49-F238E27FC236}">
                <a16:creationId xmlns:a16="http://schemas.microsoft.com/office/drawing/2014/main" id="{E904EFC6-508A-42A4-905A-60035D52D0E3}"/>
              </a:ext>
            </a:extLst>
          </p:cNvPr>
          <p:cNvCxnSpPr>
            <a:cxnSpLocks/>
          </p:cNvCxnSpPr>
          <p:nvPr/>
        </p:nvCxnSpPr>
        <p:spPr>
          <a:xfrm>
            <a:off x="4113624" y="4436730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 descr="Linhas de Conector">
            <a:extLst>
              <a:ext uri="{FF2B5EF4-FFF2-40B4-BE49-F238E27FC236}">
                <a16:creationId xmlns:a16="http://schemas.microsoft.com/office/drawing/2014/main" id="{F07E3F70-C431-4DA4-8094-82EFD6DB0B1A}"/>
              </a:ext>
            </a:extLst>
          </p:cNvPr>
          <p:cNvCxnSpPr>
            <a:cxnSpLocks/>
          </p:cNvCxnSpPr>
          <p:nvPr/>
        </p:nvCxnSpPr>
        <p:spPr>
          <a:xfrm>
            <a:off x="4113624" y="4940119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upo 98" descr="Nível de gráfico de hierarquia 1">
            <a:extLst>
              <a:ext uri="{FF2B5EF4-FFF2-40B4-BE49-F238E27FC236}">
                <a16:creationId xmlns:a16="http://schemas.microsoft.com/office/drawing/2014/main" id="{75790493-F031-4CC4-9F4F-58CD9AACEE3C}"/>
              </a:ext>
            </a:extLst>
          </p:cNvPr>
          <p:cNvGrpSpPr/>
          <p:nvPr/>
        </p:nvGrpSpPr>
        <p:grpSpPr>
          <a:xfrm>
            <a:off x="-22979" y="2567318"/>
            <a:ext cx="2367379" cy="1289983"/>
            <a:chOff x="3116193" y="4048095"/>
            <a:chExt cx="1624281" cy="613482"/>
          </a:xfrm>
          <a:solidFill>
            <a:schemeClr val="accent3"/>
          </a:solidFill>
        </p:grpSpPr>
        <p:sp>
          <p:nvSpPr>
            <p:cNvPr id="18" name="Paralelogramo 17">
              <a:extLst>
                <a:ext uri="{FF2B5EF4-FFF2-40B4-BE49-F238E27FC236}">
                  <a16:creationId xmlns:a16="http://schemas.microsoft.com/office/drawing/2014/main" id="{BBCEA128-7988-4F63-A31C-6851B49941C1}"/>
                </a:ext>
              </a:extLst>
            </p:cNvPr>
            <p:cNvSpPr/>
            <p:nvPr/>
          </p:nvSpPr>
          <p:spPr>
            <a:xfrm>
              <a:off x="3116193" y="4085526"/>
              <a:ext cx="1624281" cy="576051"/>
            </a:xfrm>
            <a:prstGeom prst="parallelogram">
              <a:avLst>
                <a:gd name="adj" fmla="val 14996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 b="1">
                <a:solidFill>
                  <a:schemeClr val="tx1"/>
                </a:solidFill>
              </a:endParaRPr>
            </a:p>
          </p:txBody>
        </p:sp>
        <p:sp>
          <p:nvSpPr>
            <p:cNvPr id="33" name="Paralelogramo 32">
              <a:extLst>
                <a:ext uri="{FF2B5EF4-FFF2-40B4-BE49-F238E27FC236}">
                  <a16:creationId xmlns:a16="http://schemas.microsoft.com/office/drawing/2014/main" id="{9900C946-F174-40FD-9311-F89006CFAA3B}"/>
                </a:ext>
              </a:extLst>
            </p:cNvPr>
            <p:cNvSpPr/>
            <p:nvPr/>
          </p:nvSpPr>
          <p:spPr>
            <a:xfrm>
              <a:off x="3147882" y="4085525"/>
              <a:ext cx="1560902" cy="576051"/>
            </a:xfrm>
            <a:prstGeom prst="parallelogram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988" tIns="46337" rIns="139988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solidFill>
                    <a:schemeClr val="tx1"/>
                  </a:solidFill>
                </a:rPr>
                <a:t>Atos editados durante pandemia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8A5AF17-9C53-4B69-B35F-16A7E0045F35}"/>
                </a:ext>
              </a:extLst>
            </p:cNvPr>
            <p:cNvSpPr/>
            <p:nvPr/>
          </p:nvSpPr>
          <p:spPr>
            <a:xfrm>
              <a:off x="4666933" y="4350752"/>
              <a:ext cx="55123" cy="55123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 b="1">
                <a:solidFill>
                  <a:schemeClr val="tx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F145924-A4D6-4851-B202-365B22B9079D}"/>
                </a:ext>
              </a:extLst>
            </p:cNvPr>
            <p:cNvSpPr/>
            <p:nvPr/>
          </p:nvSpPr>
          <p:spPr>
            <a:xfrm>
              <a:off x="3900772" y="4048095"/>
              <a:ext cx="55123" cy="55123"/>
            </a:xfrm>
            <a:prstGeom prst="ellipse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 b="1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7" name="Diagram 2"/>
          <p:cNvGraphicFramePr/>
          <p:nvPr>
            <p:extLst>
              <p:ext uri="{D42A27DB-BD31-4B8C-83A1-F6EECF244321}">
                <p14:modId xmlns:p14="http://schemas.microsoft.com/office/powerpoint/2010/main" val="3135752151"/>
              </p:ext>
            </p:extLst>
          </p:nvPr>
        </p:nvGraphicFramePr>
        <p:xfrm>
          <a:off x="0" y="260649"/>
          <a:ext cx="9144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7" name="Grupo 66" descr="Nível de gráfico de hierarquia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2047373" y="3121287"/>
            <a:ext cx="2614545" cy="636465"/>
            <a:chOff x="6386198" y="2407556"/>
            <a:chExt cx="1742824" cy="576051"/>
          </a:xfrm>
        </p:grpSpPr>
        <p:sp>
          <p:nvSpPr>
            <p:cNvPr id="70" name="Forma Livre: Forma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71" name="Paralelogramo 70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7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72" name="Paralelogramo 71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386198" y="2407556"/>
              <a:ext cx="1560902" cy="483568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15.829</a:t>
              </a:r>
            </a:p>
          </p:txBody>
        </p:sp>
        <p:sp>
          <p:nvSpPr>
            <p:cNvPr id="73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sp>
        <p:nvSpPr>
          <p:cNvPr id="49" name="Retângulo 48" descr="Nível de gráfico de hierarquia 3">
            <a:extLst>
              <a:ext uri="{FF2B5EF4-FFF2-40B4-BE49-F238E27FC236}">
                <a16:creationId xmlns:a16="http://schemas.microsoft.com/office/drawing/2014/main" id="{894F1F1E-374B-4CE0-9A41-EA1AE123A968}"/>
              </a:ext>
            </a:extLst>
          </p:cNvPr>
          <p:cNvSpPr/>
          <p:nvPr/>
        </p:nvSpPr>
        <p:spPr>
          <a:xfrm>
            <a:off x="4639333" y="3532188"/>
            <a:ext cx="2374080" cy="8133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IPS-RPPS</a:t>
            </a:r>
          </a:p>
        </p:txBody>
      </p:sp>
      <p:sp>
        <p:nvSpPr>
          <p:cNvPr id="50" name="Retângulo 49" descr="Nível de gráfico de hierarquia 3">
            <a:extLst>
              <a:ext uri="{FF2B5EF4-FFF2-40B4-BE49-F238E27FC236}">
                <a16:creationId xmlns:a16="http://schemas.microsoft.com/office/drawing/2014/main" id="{B89A4238-E05F-4FC8-8DFA-F673BCE93101}"/>
              </a:ext>
            </a:extLst>
          </p:cNvPr>
          <p:cNvSpPr/>
          <p:nvPr/>
        </p:nvSpPr>
        <p:spPr>
          <a:xfrm>
            <a:off x="4610545" y="4071253"/>
            <a:ext cx="2399715" cy="7235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LC 173</a:t>
            </a:r>
          </a:p>
        </p:txBody>
      </p:sp>
      <p:grpSp>
        <p:nvGrpSpPr>
          <p:cNvPr id="51" name="Grupo 93" descr="Nível de gráfico de hierarquia 2&#10;">
            <a:extLst>
              <a:ext uri="{FF2B5EF4-FFF2-40B4-BE49-F238E27FC236}">
                <a16:creationId xmlns:a16="http://schemas.microsoft.com/office/drawing/2014/main" id="{B14E25DE-93A0-4657-ADCD-74F946B2D9F8}"/>
              </a:ext>
            </a:extLst>
          </p:cNvPr>
          <p:cNvGrpSpPr/>
          <p:nvPr/>
        </p:nvGrpSpPr>
        <p:grpSpPr>
          <a:xfrm>
            <a:off x="2009510" y="3555453"/>
            <a:ext cx="2652408" cy="813337"/>
            <a:chOff x="6429134" y="3077197"/>
            <a:chExt cx="1699888" cy="577598"/>
          </a:xfrm>
        </p:grpSpPr>
        <p:sp>
          <p:nvSpPr>
            <p:cNvPr id="52" name="Forma Livre: Forma 42">
              <a:extLst>
                <a:ext uri="{FF2B5EF4-FFF2-40B4-BE49-F238E27FC236}">
                  <a16:creationId xmlns:a16="http://schemas.microsoft.com/office/drawing/2014/main" id="{08C5CC49-0D17-46F2-BDD9-D8B88AB5ED92}"/>
                </a:ext>
              </a:extLst>
            </p:cNvPr>
            <p:cNvSpPr/>
            <p:nvPr/>
          </p:nvSpPr>
          <p:spPr>
            <a:xfrm>
              <a:off x="7877400" y="3078744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54" name="Paralelogramo 53">
              <a:extLst>
                <a:ext uri="{FF2B5EF4-FFF2-40B4-BE49-F238E27FC236}">
                  <a16:creationId xmlns:a16="http://schemas.microsoft.com/office/drawing/2014/main" id="{DBFA0D9F-14C9-4A47-B26B-D069D98ADBF5}"/>
                </a:ext>
              </a:extLst>
            </p:cNvPr>
            <p:cNvSpPr/>
            <p:nvPr/>
          </p:nvSpPr>
          <p:spPr>
            <a:xfrm>
              <a:off x="6429134" y="3078744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55" name="Paralelogramo 54">
              <a:extLst>
                <a:ext uri="{FF2B5EF4-FFF2-40B4-BE49-F238E27FC236}">
                  <a16:creationId xmlns:a16="http://schemas.microsoft.com/office/drawing/2014/main" id="{57871728-F83B-4FFB-A873-C28342D5C773}"/>
                </a:ext>
              </a:extLst>
            </p:cNvPr>
            <p:cNvSpPr/>
            <p:nvPr/>
          </p:nvSpPr>
          <p:spPr>
            <a:xfrm>
              <a:off x="6471256" y="3077197"/>
              <a:ext cx="1560902" cy="528069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14.762</a:t>
              </a:r>
            </a:p>
          </p:txBody>
        </p:sp>
        <p:sp>
          <p:nvSpPr>
            <p:cNvPr id="56" name="Oval 61">
              <a:extLst>
                <a:ext uri="{FF2B5EF4-FFF2-40B4-BE49-F238E27FC236}">
                  <a16:creationId xmlns:a16="http://schemas.microsoft.com/office/drawing/2014/main" id="{3E52BB09-3880-4FE3-926C-2FA12EBF16ED}"/>
                </a:ext>
              </a:extLst>
            </p:cNvPr>
            <p:cNvSpPr/>
            <p:nvPr/>
          </p:nvSpPr>
          <p:spPr>
            <a:xfrm>
              <a:off x="6437950" y="3339208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grpSp>
        <p:nvGrpSpPr>
          <p:cNvPr id="58" name="Grupo 95" descr="Nível de gráfico de hierarquia 2&#10;">
            <a:extLst>
              <a:ext uri="{FF2B5EF4-FFF2-40B4-BE49-F238E27FC236}">
                <a16:creationId xmlns:a16="http://schemas.microsoft.com/office/drawing/2014/main" id="{114E3938-1C6F-4306-8CB8-4E548A9E74FF}"/>
              </a:ext>
            </a:extLst>
          </p:cNvPr>
          <p:cNvGrpSpPr/>
          <p:nvPr/>
        </p:nvGrpSpPr>
        <p:grpSpPr>
          <a:xfrm>
            <a:off x="2006293" y="4076116"/>
            <a:ext cx="2646799" cy="713825"/>
            <a:chOff x="6338883" y="4421118"/>
            <a:chExt cx="1790139" cy="576054"/>
          </a:xfrm>
        </p:grpSpPr>
        <p:sp>
          <p:nvSpPr>
            <p:cNvPr id="63" name="Forma Livre: Forma 44">
              <a:extLst>
                <a:ext uri="{FF2B5EF4-FFF2-40B4-BE49-F238E27FC236}">
                  <a16:creationId xmlns:a16="http://schemas.microsoft.com/office/drawing/2014/main" id="{FFB83631-D4D7-4CA4-A008-98BD9C473524}"/>
                </a:ext>
              </a:extLst>
            </p:cNvPr>
            <p:cNvSpPr/>
            <p:nvPr/>
          </p:nvSpPr>
          <p:spPr>
            <a:xfrm>
              <a:off x="7877400" y="4421120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66" name="Paralelogramo 65">
              <a:extLst>
                <a:ext uri="{FF2B5EF4-FFF2-40B4-BE49-F238E27FC236}">
                  <a16:creationId xmlns:a16="http://schemas.microsoft.com/office/drawing/2014/main" id="{5FCA833A-255D-45B4-8490-68A94DCA22CD}"/>
                </a:ext>
              </a:extLst>
            </p:cNvPr>
            <p:cNvSpPr/>
            <p:nvPr/>
          </p:nvSpPr>
          <p:spPr>
            <a:xfrm>
              <a:off x="6429134" y="4421118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74" name="Paralelogramo 73">
              <a:extLst>
                <a:ext uri="{FF2B5EF4-FFF2-40B4-BE49-F238E27FC236}">
                  <a16:creationId xmlns:a16="http://schemas.microsoft.com/office/drawing/2014/main" id="{39F81C40-BCE8-47F8-AF0D-C76AB8AA6C44}"/>
                </a:ext>
              </a:extLst>
            </p:cNvPr>
            <p:cNvSpPr/>
            <p:nvPr/>
          </p:nvSpPr>
          <p:spPr>
            <a:xfrm>
              <a:off x="6338883" y="4421120"/>
              <a:ext cx="1674174" cy="576052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14.816</a:t>
              </a:r>
            </a:p>
          </p:txBody>
        </p:sp>
        <p:sp>
          <p:nvSpPr>
            <p:cNvPr id="75" name="Oval 63">
              <a:extLst>
                <a:ext uri="{FF2B5EF4-FFF2-40B4-BE49-F238E27FC236}">
                  <a16:creationId xmlns:a16="http://schemas.microsoft.com/office/drawing/2014/main" id="{A9F133DA-1E4E-43ED-A261-96ADE6C28542}"/>
                </a:ext>
              </a:extLst>
            </p:cNvPr>
            <p:cNvSpPr/>
            <p:nvPr/>
          </p:nvSpPr>
          <p:spPr>
            <a:xfrm>
              <a:off x="6437950" y="4681584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cxnSp>
        <p:nvCxnSpPr>
          <p:cNvPr id="76" name="Conector: Ângulo 67" descr="Linhas de Conector">
            <a:extLst>
              <a:ext uri="{FF2B5EF4-FFF2-40B4-BE49-F238E27FC236}">
                <a16:creationId xmlns:a16="http://schemas.microsoft.com/office/drawing/2014/main" id="{16E8FAAE-F4F0-4CE2-9DE2-55F59087EFE8}"/>
              </a:ext>
            </a:extLst>
          </p:cNvPr>
          <p:cNvCxnSpPr>
            <a:cxnSpLocks/>
          </p:cNvCxnSpPr>
          <p:nvPr/>
        </p:nvCxnSpPr>
        <p:spPr>
          <a:xfrm flipV="1">
            <a:off x="1899875" y="4641966"/>
            <a:ext cx="428799" cy="1657502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 descr="Nível de gráfico de hierarquia 3">
            <a:extLst>
              <a:ext uri="{FF2B5EF4-FFF2-40B4-BE49-F238E27FC236}">
                <a16:creationId xmlns:a16="http://schemas.microsoft.com/office/drawing/2014/main" id="{3CED6E04-BDEA-4739-8EBE-5560951B53CC}"/>
              </a:ext>
            </a:extLst>
          </p:cNvPr>
          <p:cNvSpPr/>
          <p:nvPr/>
        </p:nvSpPr>
        <p:spPr>
          <a:xfrm>
            <a:off x="4617030" y="4544765"/>
            <a:ext cx="2402721" cy="7152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Grupo Técnico Compensação</a:t>
            </a:r>
          </a:p>
        </p:txBody>
      </p:sp>
      <p:cxnSp>
        <p:nvCxnSpPr>
          <p:cNvPr id="78" name="Conector Reto 78" descr="Linhas de Conector">
            <a:extLst>
              <a:ext uri="{FF2B5EF4-FFF2-40B4-BE49-F238E27FC236}">
                <a16:creationId xmlns:a16="http://schemas.microsoft.com/office/drawing/2014/main" id="{552BA232-A9B0-4771-891D-3EC0B8D11D25}"/>
              </a:ext>
            </a:extLst>
          </p:cNvPr>
          <p:cNvCxnSpPr>
            <a:cxnSpLocks/>
          </p:cNvCxnSpPr>
          <p:nvPr/>
        </p:nvCxnSpPr>
        <p:spPr>
          <a:xfrm>
            <a:off x="4104764" y="5734930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79" descr="Linhas de Conector">
            <a:extLst>
              <a:ext uri="{FF2B5EF4-FFF2-40B4-BE49-F238E27FC236}">
                <a16:creationId xmlns:a16="http://schemas.microsoft.com/office/drawing/2014/main" id="{E904EFC6-508A-42A4-905A-60035D52D0E3}"/>
              </a:ext>
            </a:extLst>
          </p:cNvPr>
          <p:cNvCxnSpPr>
            <a:cxnSpLocks/>
          </p:cNvCxnSpPr>
          <p:nvPr/>
        </p:nvCxnSpPr>
        <p:spPr>
          <a:xfrm>
            <a:off x="4104764" y="6238318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upo 66" descr="Nível de gráfico de hierarquia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2029900" y="4537735"/>
            <a:ext cx="2614545" cy="718436"/>
            <a:chOff x="6386198" y="2407556"/>
            <a:chExt cx="1742824" cy="576051"/>
          </a:xfrm>
        </p:grpSpPr>
        <p:sp>
          <p:nvSpPr>
            <p:cNvPr id="84" name="Forma Livre: Forma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85" name="Paralelogramo 84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7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86" name="Paralelogramo 85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386198" y="2407556"/>
              <a:ext cx="1560902" cy="483568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12.535</a:t>
              </a:r>
            </a:p>
          </p:txBody>
        </p:sp>
        <p:sp>
          <p:nvSpPr>
            <p:cNvPr id="88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sp>
        <p:nvSpPr>
          <p:cNvPr id="89" name="Retângulo 88" descr="Nível de gráfico de hierarquia 3">
            <a:extLst>
              <a:ext uri="{FF2B5EF4-FFF2-40B4-BE49-F238E27FC236}">
                <a16:creationId xmlns:a16="http://schemas.microsoft.com/office/drawing/2014/main" id="{894F1F1E-374B-4CE0-9A41-EA1AE123A968}"/>
              </a:ext>
            </a:extLst>
          </p:cNvPr>
          <p:cNvSpPr/>
          <p:nvPr/>
        </p:nvSpPr>
        <p:spPr>
          <a:xfrm>
            <a:off x="4623486" y="5123613"/>
            <a:ext cx="2396966" cy="6351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Taxa de juros</a:t>
            </a:r>
          </a:p>
        </p:txBody>
      </p:sp>
      <p:grpSp>
        <p:nvGrpSpPr>
          <p:cNvPr id="90" name="Grupo 93" descr="Nível de gráfico de hierarquia 2&#10;">
            <a:extLst>
              <a:ext uri="{FF2B5EF4-FFF2-40B4-BE49-F238E27FC236}">
                <a16:creationId xmlns:a16="http://schemas.microsoft.com/office/drawing/2014/main" id="{B14E25DE-93A0-4657-ADCD-74F946B2D9F8}"/>
              </a:ext>
            </a:extLst>
          </p:cNvPr>
          <p:cNvGrpSpPr/>
          <p:nvPr/>
        </p:nvGrpSpPr>
        <p:grpSpPr>
          <a:xfrm>
            <a:off x="1987704" y="5117077"/>
            <a:ext cx="2636482" cy="641492"/>
            <a:chOff x="6429134" y="3077198"/>
            <a:chExt cx="1699888" cy="577597"/>
          </a:xfrm>
        </p:grpSpPr>
        <p:sp>
          <p:nvSpPr>
            <p:cNvPr id="91" name="Forma Livre: Forma 42">
              <a:extLst>
                <a:ext uri="{FF2B5EF4-FFF2-40B4-BE49-F238E27FC236}">
                  <a16:creationId xmlns:a16="http://schemas.microsoft.com/office/drawing/2014/main" id="{08C5CC49-0D17-46F2-BDD9-D8B88AB5ED92}"/>
                </a:ext>
              </a:extLst>
            </p:cNvPr>
            <p:cNvSpPr/>
            <p:nvPr/>
          </p:nvSpPr>
          <p:spPr>
            <a:xfrm>
              <a:off x="7877400" y="3078744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92" name="Paralelogramo 91">
              <a:extLst>
                <a:ext uri="{FF2B5EF4-FFF2-40B4-BE49-F238E27FC236}">
                  <a16:creationId xmlns:a16="http://schemas.microsoft.com/office/drawing/2014/main" id="{DBFA0D9F-14C9-4A47-B26B-D069D98ADBF5}"/>
                </a:ext>
              </a:extLst>
            </p:cNvPr>
            <p:cNvSpPr/>
            <p:nvPr/>
          </p:nvSpPr>
          <p:spPr>
            <a:xfrm>
              <a:off x="6429134" y="3078744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95" name="Paralelogramo 94">
              <a:extLst>
                <a:ext uri="{FF2B5EF4-FFF2-40B4-BE49-F238E27FC236}">
                  <a16:creationId xmlns:a16="http://schemas.microsoft.com/office/drawing/2014/main" id="{57871728-F83B-4FFB-A873-C28342D5C773}"/>
                </a:ext>
              </a:extLst>
            </p:cNvPr>
            <p:cNvSpPr/>
            <p:nvPr/>
          </p:nvSpPr>
          <p:spPr>
            <a:xfrm>
              <a:off x="6471256" y="3077198"/>
              <a:ext cx="1560902" cy="524622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12.233</a:t>
              </a:r>
            </a:p>
          </p:txBody>
        </p:sp>
        <p:sp>
          <p:nvSpPr>
            <p:cNvPr id="98" name="Oval 61">
              <a:extLst>
                <a:ext uri="{FF2B5EF4-FFF2-40B4-BE49-F238E27FC236}">
                  <a16:creationId xmlns:a16="http://schemas.microsoft.com/office/drawing/2014/main" id="{3E52BB09-3880-4FE3-926C-2FA12EBF16ED}"/>
                </a:ext>
              </a:extLst>
            </p:cNvPr>
            <p:cNvSpPr/>
            <p:nvPr/>
          </p:nvSpPr>
          <p:spPr>
            <a:xfrm>
              <a:off x="6437950" y="3339208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sp>
        <p:nvSpPr>
          <p:cNvPr id="100" name="Retângulo 99" descr="Nível de gráfico de hierarquia 3">
            <a:extLst>
              <a:ext uri="{FF2B5EF4-FFF2-40B4-BE49-F238E27FC236}">
                <a16:creationId xmlns:a16="http://schemas.microsoft.com/office/drawing/2014/main" id="{3CED6E04-BDEA-4739-8EBE-5560951B53CC}"/>
              </a:ext>
            </a:extLst>
          </p:cNvPr>
          <p:cNvSpPr/>
          <p:nvPr/>
        </p:nvSpPr>
        <p:spPr>
          <a:xfrm>
            <a:off x="4604692" y="5588785"/>
            <a:ext cx="2415059" cy="8718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Requisitos gestores e conselheiros</a:t>
            </a:r>
          </a:p>
        </p:txBody>
      </p:sp>
      <p:cxnSp>
        <p:nvCxnSpPr>
          <p:cNvPr id="107" name="Conector Reto 78" descr="Linhas de Conector">
            <a:extLst>
              <a:ext uri="{FF2B5EF4-FFF2-40B4-BE49-F238E27FC236}">
                <a16:creationId xmlns:a16="http://schemas.microsoft.com/office/drawing/2014/main" id="{552BA232-A9B0-4771-891D-3EC0B8D11D25}"/>
              </a:ext>
            </a:extLst>
          </p:cNvPr>
          <p:cNvCxnSpPr>
            <a:cxnSpLocks/>
          </p:cNvCxnSpPr>
          <p:nvPr/>
        </p:nvCxnSpPr>
        <p:spPr>
          <a:xfrm>
            <a:off x="4043617" y="7529706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upo 66" descr="Nível de gráfico de hierarquia 2&#10;">
            <a:extLst>
              <a:ext uri="{FF2B5EF4-FFF2-40B4-BE49-F238E27FC236}">
                <a16:creationId xmlns:a16="http://schemas.microsoft.com/office/drawing/2014/main" id="{04B4B687-937A-45F2-B3A0-595677EF003F}"/>
              </a:ext>
            </a:extLst>
          </p:cNvPr>
          <p:cNvGrpSpPr/>
          <p:nvPr/>
        </p:nvGrpSpPr>
        <p:grpSpPr>
          <a:xfrm>
            <a:off x="1994604" y="5577270"/>
            <a:ext cx="2614545" cy="878282"/>
            <a:chOff x="6386198" y="2407556"/>
            <a:chExt cx="1742824" cy="576051"/>
          </a:xfrm>
        </p:grpSpPr>
        <p:sp>
          <p:nvSpPr>
            <p:cNvPr id="109" name="Forma Livre: Forma 41">
              <a:extLst>
                <a:ext uri="{FF2B5EF4-FFF2-40B4-BE49-F238E27FC236}">
                  <a16:creationId xmlns:a16="http://schemas.microsoft.com/office/drawing/2014/main" id="{B9C7F8CF-F504-4D16-94E0-36FE0E141B1B}"/>
                </a:ext>
              </a:extLst>
            </p:cNvPr>
            <p:cNvSpPr/>
            <p:nvPr/>
          </p:nvSpPr>
          <p:spPr>
            <a:xfrm>
              <a:off x="7877400" y="2407556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110" name="Paralelogramo 109">
              <a:extLst>
                <a:ext uri="{FF2B5EF4-FFF2-40B4-BE49-F238E27FC236}">
                  <a16:creationId xmlns:a16="http://schemas.microsoft.com/office/drawing/2014/main" id="{979B4731-DF88-4D23-8730-BC8ACBC6946A}"/>
                </a:ext>
              </a:extLst>
            </p:cNvPr>
            <p:cNvSpPr/>
            <p:nvPr/>
          </p:nvSpPr>
          <p:spPr>
            <a:xfrm>
              <a:off x="6429134" y="2407556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74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111" name="Paralelogramo 110">
              <a:extLst>
                <a:ext uri="{FF2B5EF4-FFF2-40B4-BE49-F238E27FC236}">
                  <a16:creationId xmlns:a16="http://schemas.microsoft.com/office/drawing/2014/main" id="{A641E76A-EBDB-428E-A68C-C8991F012E71}"/>
                </a:ext>
              </a:extLst>
            </p:cNvPr>
            <p:cNvSpPr/>
            <p:nvPr/>
          </p:nvSpPr>
          <p:spPr>
            <a:xfrm>
              <a:off x="6386198" y="2407556"/>
              <a:ext cx="1560902" cy="483568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9.907</a:t>
              </a:r>
            </a:p>
          </p:txBody>
        </p:sp>
        <p:sp>
          <p:nvSpPr>
            <p:cNvPr id="112" name="Oval 60">
              <a:extLst>
                <a:ext uri="{FF2B5EF4-FFF2-40B4-BE49-F238E27FC236}">
                  <a16:creationId xmlns:a16="http://schemas.microsoft.com/office/drawing/2014/main" id="{2271F8EE-4D77-48C9-8A4D-1EB0686BCC4E}"/>
                </a:ext>
              </a:extLst>
            </p:cNvPr>
            <p:cNvSpPr/>
            <p:nvPr/>
          </p:nvSpPr>
          <p:spPr>
            <a:xfrm>
              <a:off x="6437950" y="2668020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  <p:sp>
        <p:nvSpPr>
          <p:cNvPr id="25" name="Retângulo 24" descr="Nível de gráfico de hierarquia 3">
            <a:extLst>
              <a:ext uri="{FF2B5EF4-FFF2-40B4-BE49-F238E27FC236}">
                <a16:creationId xmlns:a16="http://schemas.microsoft.com/office/drawing/2014/main" id="{3CED6E04-BDEA-4739-8EBE-5560951B53CC}"/>
              </a:ext>
            </a:extLst>
          </p:cNvPr>
          <p:cNvSpPr/>
          <p:nvPr/>
        </p:nvSpPr>
        <p:spPr>
          <a:xfrm>
            <a:off x="4640053" y="3125557"/>
            <a:ext cx="2372319" cy="5718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Compensação</a:t>
            </a:r>
          </a:p>
        </p:txBody>
      </p:sp>
      <p:cxnSp>
        <p:nvCxnSpPr>
          <p:cNvPr id="113" name="Conector Reto 80" descr="Linhas de Conector">
            <a:extLst>
              <a:ext uri="{FF2B5EF4-FFF2-40B4-BE49-F238E27FC236}">
                <a16:creationId xmlns:a16="http://schemas.microsoft.com/office/drawing/2014/main" id="{F07E3F70-C431-4DA4-8094-82EFD6DB0B1A}"/>
              </a:ext>
            </a:extLst>
          </p:cNvPr>
          <p:cNvCxnSpPr>
            <a:cxnSpLocks/>
          </p:cNvCxnSpPr>
          <p:nvPr/>
        </p:nvCxnSpPr>
        <p:spPr>
          <a:xfrm>
            <a:off x="4112160" y="6046866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78" descr="Linhas de Conector">
            <a:extLst>
              <a:ext uri="{FF2B5EF4-FFF2-40B4-BE49-F238E27FC236}">
                <a16:creationId xmlns:a16="http://schemas.microsoft.com/office/drawing/2014/main" id="{552BA232-A9B0-4771-891D-3EC0B8D11D25}"/>
              </a:ext>
            </a:extLst>
          </p:cNvPr>
          <p:cNvCxnSpPr>
            <a:cxnSpLocks/>
          </p:cNvCxnSpPr>
          <p:nvPr/>
        </p:nvCxnSpPr>
        <p:spPr>
          <a:xfrm>
            <a:off x="4103300" y="6841677"/>
            <a:ext cx="715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tângulo 114" descr="Nível de gráfico de hierarquia 3">
            <a:extLst>
              <a:ext uri="{FF2B5EF4-FFF2-40B4-BE49-F238E27FC236}">
                <a16:creationId xmlns:a16="http://schemas.microsoft.com/office/drawing/2014/main" id="{894F1F1E-374B-4CE0-9A41-EA1AE123A968}"/>
              </a:ext>
            </a:extLst>
          </p:cNvPr>
          <p:cNvSpPr/>
          <p:nvPr/>
        </p:nvSpPr>
        <p:spPr>
          <a:xfrm>
            <a:off x="4622022" y="6230360"/>
            <a:ext cx="2396966" cy="6351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00" tIns="54000" rIns="54000" bIns="54000" numCol="1" spcCol="1270" rtlCol="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dirty="0"/>
              <a:t>Suspensão prazos</a:t>
            </a:r>
          </a:p>
        </p:txBody>
      </p:sp>
      <p:grpSp>
        <p:nvGrpSpPr>
          <p:cNvPr id="116" name="Grupo 93" descr="Nível de gráfico de hierarquia 2&#10;">
            <a:extLst>
              <a:ext uri="{FF2B5EF4-FFF2-40B4-BE49-F238E27FC236}">
                <a16:creationId xmlns:a16="http://schemas.microsoft.com/office/drawing/2014/main" id="{B14E25DE-93A0-4657-ADCD-74F946B2D9F8}"/>
              </a:ext>
            </a:extLst>
          </p:cNvPr>
          <p:cNvGrpSpPr/>
          <p:nvPr/>
        </p:nvGrpSpPr>
        <p:grpSpPr>
          <a:xfrm>
            <a:off x="1986240" y="6223824"/>
            <a:ext cx="2636482" cy="641492"/>
            <a:chOff x="6429134" y="3077198"/>
            <a:chExt cx="1699888" cy="577597"/>
          </a:xfrm>
        </p:grpSpPr>
        <p:sp>
          <p:nvSpPr>
            <p:cNvPr id="117" name="Forma Livre: Forma 42">
              <a:extLst>
                <a:ext uri="{FF2B5EF4-FFF2-40B4-BE49-F238E27FC236}">
                  <a16:creationId xmlns:a16="http://schemas.microsoft.com/office/drawing/2014/main" id="{08C5CC49-0D17-46F2-BDD9-D8B88AB5ED92}"/>
                </a:ext>
              </a:extLst>
            </p:cNvPr>
            <p:cNvSpPr/>
            <p:nvPr/>
          </p:nvSpPr>
          <p:spPr>
            <a:xfrm>
              <a:off x="7877400" y="3078744"/>
              <a:ext cx="251622" cy="576051"/>
            </a:xfrm>
            <a:custGeom>
              <a:avLst/>
              <a:gdLst>
                <a:gd name="connsiteX0" fmla="*/ 0 w 1560902"/>
                <a:gd name="connsiteY0" fmla="*/ 0 h 476075"/>
                <a:gd name="connsiteX1" fmla="*/ 1560902 w 1560902"/>
                <a:gd name="connsiteY1" fmla="*/ 0 h 476075"/>
                <a:gd name="connsiteX2" fmla="*/ 1560902 w 1560902"/>
                <a:gd name="connsiteY2" fmla="*/ 476075 h 476075"/>
                <a:gd name="connsiteX3" fmla="*/ 0 w 1560902"/>
                <a:gd name="connsiteY3" fmla="*/ 476075 h 476075"/>
                <a:gd name="connsiteX4" fmla="*/ 0 w 1560902"/>
                <a:gd name="connsiteY4" fmla="*/ 0 h 4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902" h="476075">
                  <a:moveTo>
                    <a:pt x="0" y="0"/>
                  </a:moveTo>
                  <a:lnTo>
                    <a:pt x="1560902" y="0"/>
                  </a:lnTo>
                  <a:lnTo>
                    <a:pt x="1560902" y="476075"/>
                  </a:lnTo>
                  <a:lnTo>
                    <a:pt x="0" y="476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118" name="Paralelogramo 117">
              <a:extLst>
                <a:ext uri="{FF2B5EF4-FFF2-40B4-BE49-F238E27FC236}">
                  <a16:creationId xmlns:a16="http://schemas.microsoft.com/office/drawing/2014/main" id="{DBFA0D9F-14C9-4A47-B26B-D069D98ADBF5}"/>
                </a:ext>
              </a:extLst>
            </p:cNvPr>
            <p:cNvSpPr/>
            <p:nvPr/>
          </p:nvSpPr>
          <p:spPr>
            <a:xfrm>
              <a:off x="6429134" y="3078744"/>
              <a:ext cx="1633658" cy="576051"/>
            </a:xfrm>
            <a:prstGeom prst="parallelogram">
              <a:avLst>
                <a:gd name="adj" fmla="val 14996"/>
              </a:avLst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239" tIns="5239" rIns="5239" bIns="5239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000"/>
            </a:p>
          </p:txBody>
        </p:sp>
        <p:sp>
          <p:nvSpPr>
            <p:cNvPr id="119" name="Paralelogramo 118">
              <a:extLst>
                <a:ext uri="{FF2B5EF4-FFF2-40B4-BE49-F238E27FC236}">
                  <a16:creationId xmlns:a16="http://schemas.microsoft.com/office/drawing/2014/main" id="{57871728-F83B-4FFB-A873-C28342D5C773}"/>
                </a:ext>
              </a:extLst>
            </p:cNvPr>
            <p:cNvSpPr/>
            <p:nvPr/>
          </p:nvSpPr>
          <p:spPr>
            <a:xfrm>
              <a:off x="6471256" y="3077198"/>
              <a:ext cx="1560902" cy="524622"/>
            </a:xfrm>
            <a:prstGeom prst="parallelogram">
              <a:avLst/>
            </a:prstGeom>
            <a:gradFill flip="none" rotWithShape="0">
              <a:gsLst>
                <a:gs pos="99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16800000" scaled="0"/>
              <a:tileRect/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000" tIns="54000" rIns="54000" bIns="46337" numCol="1" spcCol="1270" rtlCol="0" anchor="ctr" anchorCtr="0">
              <a:noAutofit/>
            </a:bodyPr>
            <a:lstStyle/>
            <a:p>
              <a:pPr algn="ctr" defTabSz="3667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dirty="0">
                  <a:solidFill>
                    <a:schemeClr val="tx1"/>
                  </a:solidFill>
                </a:rPr>
                <a:t>9.348</a:t>
              </a:r>
            </a:p>
          </p:txBody>
        </p:sp>
        <p:sp>
          <p:nvSpPr>
            <p:cNvPr id="120" name="Oval 61">
              <a:extLst>
                <a:ext uri="{FF2B5EF4-FFF2-40B4-BE49-F238E27FC236}">
                  <a16:creationId xmlns:a16="http://schemas.microsoft.com/office/drawing/2014/main" id="{3E52BB09-3880-4FE3-926C-2FA12EBF16ED}"/>
                </a:ext>
              </a:extLst>
            </p:cNvPr>
            <p:cNvSpPr/>
            <p:nvPr/>
          </p:nvSpPr>
          <p:spPr>
            <a:xfrm>
              <a:off x="6437950" y="3339208"/>
              <a:ext cx="55123" cy="5512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2000"/>
            </a:p>
          </p:txBody>
        </p:sp>
      </p:grpSp>
    </p:spTree>
    <p:extLst>
      <p:ext uri="{BB962C8B-B14F-4D97-AF65-F5344CB8AC3E}">
        <p14:creationId xmlns:p14="http://schemas.microsoft.com/office/powerpoint/2010/main" val="256873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2"/>
          <p:cNvGraphicFramePr/>
          <p:nvPr>
            <p:extLst>
              <p:ext uri="{D42A27DB-BD31-4B8C-83A1-F6EECF244321}">
                <p14:modId xmlns:p14="http://schemas.microsoft.com/office/powerpoint/2010/main" val="2730930243"/>
              </p:ext>
            </p:extLst>
          </p:nvPr>
        </p:nvGraphicFramePr>
        <p:xfrm>
          <a:off x="0" y="260649"/>
          <a:ext cx="9144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50963182"/>
              </p:ext>
            </p:extLst>
          </p:nvPr>
        </p:nvGraphicFramePr>
        <p:xfrm>
          <a:off x="-1908720" y="404664"/>
          <a:ext cx="10297143" cy="6600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4494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2"/>
          <p:cNvGraphicFramePr/>
          <p:nvPr>
            <p:extLst>
              <p:ext uri="{D42A27DB-BD31-4B8C-83A1-F6EECF244321}">
                <p14:modId xmlns:p14="http://schemas.microsoft.com/office/powerpoint/2010/main" val="1156221671"/>
              </p:ext>
            </p:extLst>
          </p:nvPr>
        </p:nvGraphicFramePr>
        <p:xfrm>
          <a:off x="0" y="260649"/>
          <a:ext cx="9144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42401235"/>
              </p:ext>
            </p:extLst>
          </p:nvPr>
        </p:nvGraphicFramePr>
        <p:xfrm>
          <a:off x="-1620688" y="-171400"/>
          <a:ext cx="10153129" cy="7261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40326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2"/>
          <p:cNvGraphicFramePr/>
          <p:nvPr>
            <p:extLst>
              <p:ext uri="{D42A27DB-BD31-4B8C-83A1-F6EECF244321}">
                <p14:modId xmlns:p14="http://schemas.microsoft.com/office/powerpoint/2010/main" val="2358486877"/>
              </p:ext>
            </p:extLst>
          </p:nvPr>
        </p:nvGraphicFramePr>
        <p:xfrm>
          <a:off x="-27175" y="67097"/>
          <a:ext cx="9144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0685" y="2842391"/>
            <a:ext cx="1446979" cy="92333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b="1" dirty="0">
                <a:solidFill>
                  <a:schemeClr val="bg1"/>
                </a:solidFill>
              </a:rPr>
              <a:t>Portaria SPREV nº 15.829/2020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41274" y="1034614"/>
            <a:ext cx="1143991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 dirty="0">
                <a:solidFill>
                  <a:schemeClr val="bg1"/>
                </a:solidFill>
              </a:rPr>
              <a:t>COMPREV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785265" y="3270181"/>
            <a:ext cx="19840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0000"/>
                </a:solidFill>
              </a:rPr>
              <a:t>Portaria MPS nº 6.209/99 ainda vigentes...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557968" y="5060711"/>
            <a:ext cx="223743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0000"/>
                </a:solidFill>
              </a:rPr>
              <a:t>Prazo máx. análise sob pena de incidirem acréscimos iguais aos das contribuições RGPS</a:t>
            </a:r>
          </a:p>
        </p:txBody>
      </p:sp>
      <p:cxnSp>
        <p:nvCxnSpPr>
          <p:cNvPr id="8" name="AutoShape 9"/>
          <p:cNvCxnSpPr>
            <a:cxnSpLocks noChangeShapeType="1"/>
            <a:stCxn id="4" idx="3"/>
            <a:endCxn id="5" idx="1"/>
          </p:cNvCxnSpPr>
          <p:nvPr/>
        </p:nvCxnSpPr>
        <p:spPr bwMode="auto">
          <a:xfrm flipV="1">
            <a:off x="1547664" y="1188503"/>
            <a:ext cx="93610" cy="211555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AutoShape 10"/>
          <p:cNvCxnSpPr>
            <a:cxnSpLocks noChangeShapeType="1"/>
            <a:stCxn id="4" idx="3"/>
            <a:endCxn id="7" idx="1"/>
          </p:cNvCxnSpPr>
          <p:nvPr/>
        </p:nvCxnSpPr>
        <p:spPr bwMode="auto">
          <a:xfrm>
            <a:off x="1547664" y="3304056"/>
            <a:ext cx="2010304" cy="2295264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09785" y="787177"/>
            <a:ext cx="1715986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dirty="0">
                <a:solidFill>
                  <a:srgbClr val="000000"/>
                </a:solidFill>
              </a:rPr>
              <a:t>Módulo RGPS x RPPS e RPPS X RPPS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972754" y="805192"/>
            <a:ext cx="1715986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dirty="0">
                <a:solidFill>
                  <a:srgbClr val="000000"/>
                </a:solidFill>
              </a:rPr>
              <a:t>Manutenção pelo INSS até 31/12/2021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440032" y="1606810"/>
            <a:ext cx="1941624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dirty="0">
                <a:solidFill>
                  <a:srgbClr val="000000"/>
                </a:solidFill>
              </a:rPr>
              <a:t>Após: cada usuário arcará com sistema conf. Modelo Negocial aprovado pelo CNRPPS</a:t>
            </a:r>
          </a:p>
        </p:txBody>
      </p:sp>
      <p:cxnSp>
        <p:nvCxnSpPr>
          <p:cNvPr id="13" name="AutoShape 15"/>
          <p:cNvCxnSpPr>
            <a:cxnSpLocks noChangeShapeType="1"/>
          </p:cNvCxnSpPr>
          <p:nvPr/>
        </p:nvCxnSpPr>
        <p:spPr bwMode="auto">
          <a:xfrm flipV="1">
            <a:off x="2785265" y="796075"/>
            <a:ext cx="4024520" cy="245626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AutoShape 16"/>
          <p:cNvCxnSpPr>
            <a:cxnSpLocks noChangeShapeType="1"/>
            <a:stCxn id="5" idx="3"/>
            <a:endCxn id="12" idx="1"/>
          </p:cNvCxnSpPr>
          <p:nvPr/>
        </p:nvCxnSpPr>
        <p:spPr bwMode="auto">
          <a:xfrm>
            <a:off x="2785265" y="1188503"/>
            <a:ext cx="2654767" cy="108002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6496811" y="5018561"/>
            <a:ext cx="2019824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dirty="0">
                <a:solidFill>
                  <a:srgbClr val="000000"/>
                </a:solidFill>
              </a:rPr>
              <a:t>1080 dias até 2022, 540 em 2023, 360 em 2024, 180 em 2025 e 90 em 2026 </a:t>
            </a:r>
          </a:p>
        </p:txBody>
      </p:sp>
      <p:cxnSp>
        <p:nvCxnSpPr>
          <p:cNvPr id="22" name="AutoShape 27"/>
          <p:cNvCxnSpPr>
            <a:cxnSpLocks noChangeShapeType="1"/>
            <a:stCxn id="7" idx="3"/>
            <a:endCxn id="19" idx="1"/>
          </p:cNvCxnSpPr>
          <p:nvPr/>
        </p:nvCxnSpPr>
        <p:spPr bwMode="auto">
          <a:xfrm flipV="1">
            <a:off x="5795403" y="5557170"/>
            <a:ext cx="701408" cy="421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AutoShape 45"/>
          <p:cNvCxnSpPr>
            <a:cxnSpLocks noChangeShapeType="1"/>
            <a:endCxn id="6" idx="1"/>
          </p:cNvCxnSpPr>
          <p:nvPr/>
        </p:nvCxnSpPr>
        <p:spPr bwMode="auto">
          <a:xfrm>
            <a:off x="1343899" y="3590926"/>
            <a:ext cx="1441366" cy="94754"/>
          </a:xfrm>
          <a:prstGeom prst="bentConnector3">
            <a:avLst>
              <a:gd name="adj1" fmla="val 50000"/>
            </a:avLst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AutoShape 49"/>
          <p:cNvCxnSpPr>
            <a:cxnSpLocks noChangeShapeType="1"/>
            <a:stCxn id="5" idx="3"/>
            <a:endCxn id="11" idx="1"/>
          </p:cNvCxnSpPr>
          <p:nvPr/>
        </p:nvCxnSpPr>
        <p:spPr bwMode="auto">
          <a:xfrm>
            <a:off x="2785265" y="1188503"/>
            <a:ext cx="2187489" cy="32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7236296" y="1752685"/>
            <a:ext cx="1460696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0000"/>
                </a:solidFill>
              </a:rPr>
              <a:t>Termo de Adesão SPREV Contrato </a:t>
            </a:r>
            <a:r>
              <a:rPr lang="pt-BR" sz="1600" b="1" dirty="0" err="1">
                <a:solidFill>
                  <a:srgbClr val="000000"/>
                </a:solidFill>
              </a:rPr>
              <a:t>Dataprev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-255880" y="3426999"/>
            <a:ext cx="2542566" cy="24917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Falta de operacionalização: não emissão CRP; suspensão </a:t>
            </a:r>
            <a:r>
              <a:rPr lang="pt-BR" b="1" dirty="0" err="1">
                <a:solidFill>
                  <a:schemeClr val="tx1"/>
                </a:solidFill>
              </a:rPr>
              <a:t>pagto</a:t>
            </a:r>
            <a:r>
              <a:rPr lang="pt-BR" b="1" dirty="0">
                <a:solidFill>
                  <a:schemeClr val="tx1"/>
                </a:solidFill>
              </a:rPr>
              <a:t> pelo RGPS</a:t>
            </a:r>
          </a:p>
        </p:txBody>
      </p:sp>
    </p:spTree>
    <p:extLst>
      <p:ext uri="{BB962C8B-B14F-4D97-AF65-F5344CB8AC3E}">
        <p14:creationId xmlns:p14="http://schemas.microsoft.com/office/powerpoint/2010/main" val="383313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Diagram 2"/>
          <p:cNvGraphicFramePr/>
          <p:nvPr>
            <p:extLst>
              <p:ext uri="{D42A27DB-BD31-4B8C-83A1-F6EECF244321}">
                <p14:modId xmlns:p14="http://schemas.microsoft.com/office/powerpoint/2010/main" val="2358486877"/>
              </p:ext>
            </p:extLst>
          </p:nvPr>
        </p:nvGraphicFramePr>
        <p:xfrm>
          <a:off x="-27175" y="67097"/>
          <a:ext cx="914400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tângulo 2"/>
          <p:cNvSpPr/>
          <p:nvPr/>
        </p:nvSpPr>
        <p:spPr>
          <a:xfrm>
            <a:off x="323528" y="908720"/>
            <a:ext cx="8676456" cy="563231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>
                <a:solidFill>
                  <a:schemeClr val="bg1"/>
                </a:solidFill>
              </a:rPr>
              <a:t>Entes que </a:t>
            </a:r>
            <a:r>
              <a:rPr lang="pt-BR" sz="2400" dirty="0">
                <a:solidFill>
                  <a:schemeClr val="bg1"/>
                </a:solidFill>
              </a:rPr>
              <a:t>constam da lista do Ofício Circular nº 3.369, de 25/09/2020: para migração para o novo COMPREV, devem buscar CPF de alguns requerimentos (planilha disponível no COMPREV RI.) 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              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O prazo final para reenvio no módulo COMPREV RI do atual sistema COMPREV, é até o dia 16/10/2020. 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Até 9/10/2020, 320 entes já haviam encaminhado a planilha.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confirmação de envio é feita dentro do COMPREV, com a mensagem “upload realizado com sucesso” (</a:t>
            </a:r>
            <a:r>
              <a:rPr lang="pt-BR" sz="2400" dirty="0">
                <a:solidFill>
                  <a:srgbClr val="FFFF00"/>
                </a:solidFill>
              </a:rPr>
              <a:t>requerimentos SEM CPF</a:t>
            </a:r>
            <a:r>
              <a:rPr lang="pt-BR" sz="2400" dirty="0">
                <a:solidFill>
                  <a:schemeClr val="bg1"/>
                </a:solidFill>
              </a:rPr>
              <a:t>, </a:t>
            </a:r>
            <a:r>
              <a:rPr lang="pt-BR" sz="2400" dirty="0">
                <a:solidFill>
                  <a:srgbClr val="FFFF00"/>
                </a:solidFill>
              </a:rPr>
              <a:t>não serão migrados neste momento)</a:t>
            </a:r>
            <a:r>
              <a:rPr lang="pt-BR" sz="2400" dirty="0">
                <a:solidFill>
                  <a:schemeClr val="bg1"/>
                </a:solidFill>
              </a:rPr>
              <a:t>. 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Não alterem o nome do arquivo e que ao enviar o arquivo, seja mantida a extensão </a:t>
            </a:r>
            <a:r>
              <a:rPr lang="pt-BR" sz="2400" dirty="0" err="1">
                <a:solidFill>
                  <a:schemeClr val="bg1"/>
                </a:solidFill>
              </a:rPr>
              <a:t>csv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8183634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theme/theme1.xml><?xml version="1.0" encoding="utf-8"?>
<a:theme xmlns:a="http://schemas.openxmlformats.org/drawingml/2006/main" name="Floating_SmartArt_bullet_list_TP1020116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Custom 3">
      <a:dk1>
        <a:srgbClr val="313650"/>
      </a:dk1>
      <a:lt1>
        <a:srgbClr val="29ABE2"/>
      </a:lt1>
      <a:dk2>
        <a:srgbClr val="4C1959"/>
      </a:dk2>
      <a:lt2>
        <a:srgbClr val="1B1464"/>
      </a:lt2>
      <a:accent1>
        <a:srgbClr val="8E64AE"/>
      </a:accent1>
      <a:accent2>
        <a:srgbClr val="000000"/>
      </a:accent2>
      <a:accent3>
        <a:srgbClr val="9E005D"/>
      </a:accent3>
      <a:accent4>
        <a:srgbClr val="FFFFFF"/>
      </a:accent4>
      <a:accent5>
        <a:srgbClr val="6DC4EB"/>
      </a:accent5>
      <a:accent6>
        <a:srgbClr val="662D91"/>
      </a:accent6>
      <a:hlink>
        <a:srgbClr val="4C1959"/>
      </a:hlink>
      <a:folHlink>
        <a:srgbClr val="4C1959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F6CA1"/>
        </a:solidFill>
        <a:ln w="7239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20092704_TF16411243.potx" id="{B23552C5-F9E2-4EED-B12F-F5A59928326D}" vid="{073CF75A-8ECD-48C5-A1D8-6639C3058A2E}"/>
    </a:ext>
  </a:extLst>
</a:theme>
</file>

<file path=ppt/theme/theme4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5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104291_TF33828058" id="{B36F4A01-952B-432E-9D58-B26A484924DF}" vid="{9E9C9F97-390F-45F0-8374-07340AAFA43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PExecutable xmlns="e5d022ff-4ce9-4922-b5a4-f245e35e2aac" xsi:nil="true"/>
    <DirectSourceMarket xmlns="e5d022ff-4ce9-4922-b5a4-f245e35e2aac">english</DirectSourceMarket>
    <ThumbnailAssetId xmlns="e5d022ff-4ce9-4922-b5a4-f245e35e2aac" xsi:nil="true"/>
    <AssetType xmlns="e5d022ff-4ce9-4922-b5a4-f245e35e2aac" xsi:nil="true"/>
    <Milestone xmlns="e5d022ff-4ce9-4922-b5a4-f245e35e2aac" xsi:nil="true"/>
    <OriginAsset xmlns="e5d022ff-4ce9-4922-b5a4-f245e35e2aac" xsi:nil="true"/>
    <TPComponent xmlns="e5d022ff-4ce9-4922-b5a4-f245e35e2aac" xsi:nil="true"/>
    <AssetId xmlns="e5d022ff-4ce9-4922-b5a4-f245e35e2aac">TP102011613</AssetId>
    <TPFriendlyName xmlns="e5d022ff-4ce9-4922-b5a4-f245e35e2aac" xsi:nil="true"/>
    <SourceTitle xmlns="e5d022ff-4ce9-4922-b5a4-f245e35e2aac" xsi:nil="true"/>
    <TPApplication xmlns="e5d022ff-4ce9-4922-b5a4-f245e35e2aac" xsi:nil="true"/>
    <TPLaunchHelpLink xmlns="e5d022ff-4ce9-4922-b5a4-f245e35e2aac" xsi:nil="true"/>
    <OpenTemplate xmlns="e5d022ff-4ce9-4922-b5a4-f245e35e2aac">true</OpenTemplate>
    <PlannedPubDate xmlns="e5d022ff-4ce9-4922-b5a4-f245e35e2aac">2010-09-01T06:26:00+00:00</PlannedPubDate>
    <CrawlForDependencies xmlns="e5d022ff-4ce9-4922-b5a4-f245e35e2aac">false</CrawlForDependencies>
    <TrustLevel xmlns="e5d022ff-4ce9-4922-b5a4-f245e35e2aac">1 Microsoft Managed Content</TrustLevel>
    <PublishStatusLookup xmlns="e5d022ff-4ce9-4922-b5a4-f245e35e2aac">
      <Value>340557</Value>
      <Value>389186</Value>
    </PublishStatusLookup>
    <LocLastLocAttemptVersionLookup xmlns="e5d022ff-4ce9-4922-b5a4-f245e35e2aac">150693</LocLastLocAttemptVersionLookup>
    <TemplateTemplateType xmlns="e5d022ff-4ce9-4922-b5a4-f245e35e2aac">PowerPoint Presentation Template</TemplateTemplateType>
    <TPNamespace xmlns="e5d022ff-4ce9-4922-b5a4-f245e35e2aac" xsi:nil="true"/>
    <Markets xmlns="e5d022ff-4ce9-4922-b5a4-f245e35e2aac"/>
    <OriginalSourceMarket xmlns="e5d022ff-4ce9-4922-b5a4-f245e35e2aac">english</OriginalSourceMarket>
    <TPInstallLocation xmlns="e5d022ff-4ce9-4922-b5a4-f245e35e2aac" xsi:nil="true"/>
    <TPAppVersion xmlns="e5d022ff-4ce9-4922-b5a4-f245e35e2aac" xsi:nil="true"/>
    <TPCommandLine xmlns="e5d022ff-4ce9-4922-b5a4-f245e35e2aac" xsi:nil="true"/>
    <APAuthor xmlns="e5d022ff-4ce9-4922-b5a4-f245e35e2aac">
      <UserInfo>
        <DisplayName/>
        <AccountId>1073741823</AccountId>
        <AccountType/>
      </UserInfo>
    </APAuthor>
    <EditorialStatus xmlns="e5d022ff-4ce9-4922-b5a4-f245e35e2aac" xsi:nil="true"/>
    <PublishTargets xmlns="e5d022ff-4ce9-4922-b5a4-f245e35e2aac">OfficeOnline</PublishTargets>
    <TPLaunchHelpLinkType xmlns="e5d022ff-4ce9-4922-b5a4-f245e35e2aac">Template</TPLaunchHelpLinkType>
    <OriginalRelease xmlns="e5d022ff-4ce9-4922-b5a4-f245e35e2aac" xsi:nil="true"/>
    <TPClientViewer xmlns="e5d022ff-4ce9-4922-b5a4-f245e35e2aac" xsi:nil="true"/>
    <CSXHash xmlns="e5d022ff-4ce9-4922-b5a4-f245e35e2aac" xsi:nil="true"/>
    <IsDeleted xmlns="e5d022ff-4ce9-4922-b5a4-f245e35e2aac">false</IsDeleted>
    <UANotes xmlns="e5d022ff-4ce9-4922-b5a4-f245e35e2aac" xsi:nil="true"/>
    <TemplateStatus xmlns="e5d022ff-4ce9-4922-b5a4-f245e35e2aac" xsi:nil="true"/>
    <Downloads xmlns="e5d022ff-4ce9-4922-b5a4-f245e35e2aac">0</Downloads>
    <UACurrentWords xmlns="e5d022ff-4ce9-4922-b5a4-f245e35e2aac" xsi:nil="true"/>
    <NumericId xmlns="e5d022ff-4ce9-4922-b5a4-f245e35e2aac" xsi:nil="true"/>
    <OOCacheId xmlns="e5d022ff-4ce9-4922-b5a4-f245e35e2aac" xsi:nil="true"/>
    <AcquiredFrom xmlns="e5d022ff-4ce9-4922-b5a4-f245e35e2aac">Internal MS</AcquiredFrom>
    <IsSearchable xmlns="e5d022ff-4ce9-4922-b5a4-f245e35e2aac">false</IsSearchable>
    <ApprovalStatus xmlns="e5d022ff-4ce9-4922-b5a4-f245e35e2aac">InProgress</ApprovalStatus>
    <AssetStart xmlns="e5d022ff-4ce9-4922-b5a4-f245e35e2aac">2012-01-12T12:07:58+00:00</AssetStart>
    <EditorialTags xmlns="e5d022ff-4ce9-4922-b5a4-f245e35e2aac" xsi:nil="true"/>
    <InternalTagsTaxHTField0 xmlns="e5d022ff-4ce9-4922-b5a4-f245e35e2aac">
      <Terms xmlns="http://schemas.microsoft.com/office/infopath/2007/PartnerControls"/>
    </InternalTagsTaxHTField0>
    <LastHandOff xmlns="e5d022ff-4ce9-4922-b5a4-f245e35e2aac" xsi:nil="true"/>
    <LastModifiedDateTime xmlns="e5d022ff-4ce9-4922-b5a4-f245e35e2aac" xsi:nil="true"/>
    <LocComments xmlns="e5d022ff-4ce9-4922-b5a4-f245e35e2aac" xsi:nil="true"/>
    <RecommendationsModifier xmlns="e5d022ff-4ce9-4922-b5a4-f245e35e2aac" xsi:nil="true"/>
    <VoteCount xmlns="e5d022ff-4ce9-4922-b5a4-f245e35e2aac" xsi:nil="true"/>
    <CSXUpdate xmlns="e5d022ff-4ce9-4922-b5a4-f245e35e2aac">false</CSXUpdate>
    <AssetExpire xmlns="e5d022ff-4ce9-4922-b5a4-f245e35e2aac">2035-01-01T00:00:00+00:00</AssetExpire>
    <APEditor xmlns="e5d022ff-4ce9-4922-b5a4-f245e35e2aac">
      <UserInfo>
        <DisplayName/>
        <AccountId xsi:nil="true"/>
        <AccountType/>
      </UserInfo>
    </APEditor>
    <MachineTranslated xmlns="e5d022ff-4ce9-4922-b5a4-f245e35e2aac">false</MachineTranslated>
    <Manager xmlns="e5d022ff-4ce9-4922-b5a4-f245e35e2aac" xsi:nil="true"/>
    <ArtSampleDocs xmlns="e5d022ff-4ce9-4922-b5a4-f245e35e2aac" xsi:nil="true"/>
    <UALocComments xmlns="e5d022ff-4ce9-4922-b5a4-f245e35e2aac" xsi:nil="true"/>
    <BugNumber xmlns="e5d022ff-4ce9-4922-b5a4-f245e35e2aac" xsi:nil="true"/>
    <LocManualTestRequired xmlns="e5d022ff-4ce9-4922-b5a4-f245e35e2aac">false</LocManualTestRequired>
    <LocalizationTagsTaxHTField0 xmlns="e5d022ff-4ce9-4922-b5a4-f245e35e2aac">
      <Terms xmlns="http://schemas.microsoft.com/office/infopath/2007/PartnerControls"/>
    </LocalizationTagsTaxHTField0>
    <BusinessGroup xmlns="e5d022ff-4ce9-4922-b5a4-f245e35e2aac" xsi:nil="true"/>
    <ScenarioTagsTaxHTField0 xmlns="e5d022ff-4ce9-4922-b5a4-f245e35e2aac">
      <Terms xmlns="http://schemas.microsoft.com/office/infopath/2007/PartnerControls"/>
    </ScenarioTagsTaxHTField0>
    <TimesCloned xmlns="e5d022ff-4ce9-4922-b5a4-f245e35e2aac" xsi:nil="true"/>
    <CSXSubmissionDate xmlns="e5d022ff-4ce9-4922-b5a4-f245e35e2aac" xsi:nil="true"/>
    <DSATActionTaken xmlns="e5d022ff-4ce9-4922-b5a4-f245e35e2aac" xsi:nil="true"/>
    <ParentAssetId xmlns="e5d022ff-4ce9-4922-b5a4-f245e35e2aac" xsi:nil="true"/>
    <MarketSpecific xmlns="e5d022ff-4ce9-4922-b5a4-f245e35e2aac">false</MarketSpecific>
    <LocRecommendedHandoff xmlns="e5d022ff-4ce9-4922-b5a4-f245e35e2aac" xsi:nil="true"/>
    <ClipArtFilename xmlns="e5d022ff-4ce9-4922-b5a4-f245e35e2aac" xsi:nil="true"/>
    <FeatureTagsTaxHTField0 xmlns="e5d022ff-4ce9-4922-b5a4-f245e35e2aac">
      <Terms xmlns="http://schemas.microsoft.com/office/infopath/2007/PartnerControls"/>
    </FeatureTagsTaxHTField0>
    <IntlLocPriority xmlns="e5d022ff-4ce9-4922-b5a4-f245e35e2aac" xsi:nil="true"/>
    <Provider xmlns="e5d022ff-4ce9-4922-b5a4-f245e35e2aac" xsi:nil="true"/>
    <TaxCatchAll xmlns="e5d022ff-4ce9-4922-b5a4-f245e35e2aac"/>
    <IntlLangReview xmlns="e5d022ff-4ce9-4922-b5a4-f245e35e2aac">false</IntlLangReview>
    <OutputCachingOn xmlns="e5d022ff-4ce9-4922-b5a4-f245e35e2aac">false</OutputCachingOn>
    <ContentItem xmlns="e5d022ff-4ce9-4922-b5a4-f245e35e2aac" xsi:nil="true"/>
    <HandoffToMSDN xmlns="e5d022ff-4ce9-4922-b5a4-f245e35e2aac" xsi:nil="true"/>
    <ShowIn xmlns="e5d022ff-4ce9-4922-b5a4-f245e35e2aac">Show everywhere</ShowIn>
    <UALocRecommendation xmlns="e5d022ff-4ce9-4922-b5a4-f245e35e2aac">Localize</UALocRecommendation>
    <LegacyData xmlns="e5d022ff-4ce9-4922-b5a4-f245e35e2aac" xsi:nil="true"/>
    <Providers xmlns="e5d022ff-4ce9-4922-b5a4-f245e35e2aac" xsi:nil="true"/>
    <APDescription xmlns="e5d022ff-4ce9-4922-b5a4-f245e35e2aac" xsi:nil="true"/>
    <IntlLangReviewer xmlns="e5d022ff-4ce9-4922-b5a4-f245e35e2aac" xsi:nil="true"/>
    <UAProjectedTotalWords xmlns="e5d022ff-4ce9-4922-b5a4-f245e35e2aac" xsi:nil="true"/>
    <CampaignTagsTaxHTField0 xmlns="e5d022ff-4ce9-4922-b5a4-f245e35e2aac">
      <Terms xmlns="http://schemas.microsoft.com/office/infopath/2007/PartnerControls"/>
    </CampaignTagsTaxHTField0>
    <IntlLangReviewDate xmlns="e5d022ff-4ce9-4922-b5a4-f245e35e2aac" xsi:nil="true"/>
    <PrimaryImageGen xmlns="e5d022ff-4ce9-4922-b5a4-f245e35e2aac">false</PrimaryImageGen>
    <PolicheckWords xmlns="e5d022ff-4ce9-4922-b5a4-f245e35e2aac" xsi:nil="true"/>
    <SubmitterId xmlns="e5d022ff-4ce9-4922-b5a4-f245e35e2aac" xsi:nil="true"/>
    <CSXSubmissionMarket xmlns="e5d022ff-4ce9-4922-b5a4-f245e35e2aac" xsi:nil="true"/>
    <ApprovalLog xmlns="e5d022ff-4ce9-4922-b5a4-f245e35e2aac" xsi:nil="true"/>
    <BlockPublish xmlns="e5d022ff-4ce9-4922-b5a4-f245e35e2aac">false</BlockPublish>
    <FriendlyTitle xmlns="e5d022ff-4ce9-4922-b5a4-f245e35e2aac" xsi:nil="true"/>
    <LocMarketGroupTiers2 xmlns="e5d022ff-4ce9-4922-b5a4-f245e35e2aa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2057737089D604C8995D725789FFFFD0400C05BDBFCDB0BE84BA6AEC1D1A4F5E4CE" ma:contentTypeVersion="56" ma:contentTypeDescription="Create a new document." ma:contentTypeScope="" ma:versionID="c5c786f17e9890b7d2875e0bb647f603">
  <xsd:schema xmlns:xsd="http://www.w3.org/2001/XMLSchema" xmlns:xs="http://www.w3.org/2001/XMLSchema" xmlns:p="http://schemas.microsoft.com/office/2006/metadata/properties" xmlns:ns2="e5d022ff-4ce9-4922-b5a4-f245e35e2aac" targetNamespace="http://schemas.microsoft.com/office/2006/metadata/properties" ma:root="true" ma:fieldsID="3dddc4782ba87b44f6678511fd2b89e9" ns2:_="">
    <xsd:import namespace="e5d022ff-4ce9-4922-b5a4-f245e35e2aa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d022ff-4ce9-4922-b5a4-f245e35e2aa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ae2f8e70-a23c-4d77-9ad6-ea38e2352880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5E053CDA-25E6-45C3-8DB3-AEDB8C2D0B9A}" ma:internalName="CSXSubmissionMarket" ma:readOnly="false" ma:showField="MarketName" ma:web="e5d022ff-4ce9-4922-b5a4-f245e35e2aac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0e79027b-5c14-42ce-a448-02002c169e4a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E1DF242F-2A85-4892-885C-E072ACF78A23}" ma:internalName="InProjectListLookup" ma:readOnly="true" ma:showField="InProjectList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e822bdd4-da07-482e-8962-d405657c171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E1DF242F-2A85-4892-885C-E072ACF78A23}" ma:internalName="LastCompleteVersionLookup" ma:readOnly="true" ma:showField="LastCompleteVersion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E1DF242F-2A85-4892-885C-E072ACF78A23}" ma:internalName="LastPreviewErrorLookup" ma:readOnly="true" ma:showField="LastPreviewError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E1DF242F-2A85-4892-885C-E072ACF78A23}" ma:internalName="LastPreviewResultLookup" ma:readOnly="true" ma:showField="LastPreviewResult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E1DF242F-2A85-4892-885C-E072ACF78A23}" ma:internalName="LastPreviewAttemptDateLookup" ma:readOnly="true" ma:showField="LastPreviewAttemptDat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E1DF242F-2A85-4892-885C-E072ACF78A23}" ma:internalName="LastPreviewedByLookup" ma:readOnly="true" ma:showField="LastPreviewedBy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E1DF242F-2A85-4892-885C-E072ACF78A23}" ma:internalName="LastPreviewTimeLookup" ma:readOnly="true" ma:showField="LastPreviewTim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E1DF242F-2A85-4892-885C-E072ACF78A23}" ma:internalName="LastPreviewVersionLookup" ma:readOnly="true" ma:showField="LastPreviewVersion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E1DF242F-2A85-4892-885C-E072ACF78A23}" ma:internalName="LastPublishErrorLookup" ma:readOnly="true" ma:showField="LastPublishError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E1DF242F-2A85-4892-885C-E072ACF78A23}" ma:internalName="LastPublishResultLookup" ma:readOnly="true" ma:showField="LastPublishResult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E1DF242F-2A85-4892-885C-E072ACF78A23}" ma:internalName="LastPublishAttemptDateLookup" ma:readOnly="true" ma:showField="LastPublishAttemptDat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E1DF242F-2A85-4892-885C-E072ACF78A23}" ma:internalName="LastPublishedByLookup" ma:readOnly="true" ma:showField="LastPublishedBy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E1DF242F-2A85-4892-885C-E072ACF78A23}" ma:internalName="LastPublishTimeLookup" ma:readOnly="true" ma:showField="LastPublishTim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E1DF242F-2A85-4892-885C-E072ACF78A23}" ma:internalName="LastPublishVersionLookup" ma:readOnly="true" ma:showField="LastPublishVersion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D8789D1B-66E7-4538-930C-3B8C6A9D68AA}" ma:internalName="LocLastLocAttemptVersionLookup" ma:readOnly="false" ma:showField="LastLocAttemptVersion" ma:web="e5d022ff-4ce9-4922-b5a4-f245e35e2aac">
      <xsd:simpleType>
        <xsd:restriction base="dms:Lookup"/>
      </xsd:simpleType>
    </xsd:element>
    <xsd:element name="LocLastLocAttemptVersionTypeLookup" ma:index="71" nillable="true" ma:displayName="Loc Last Loc Attempt Version Type" ma:default="" ma:list="{D8789D1B-66E7-4538-930C-3B8C6A9D68AA}" ma:internalName="LocLastLocAttemptVersionTypeLookup" ma:readOnly="true" ma:showField="LastLocAttemptVersionType" ma:web="e5d022ff-4ce9-4922-b5a4-f245e35e2aac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D8789D1B-66E7-4538-930C-3B8C6A9D68AA}" ma:internalName="LocNewPublishedVersionLookup" ma:readOnly="true" ma:showField="NewPublishedVersion" ma:web="e5d022ff-4ce9-4922-b5a4-f245e35e2aac">
      <xsd:simpleType>
        <xsd:restriction base="dms:Lookup"/>
      </xsd:simpleType>
    </xsd:element>
    <xsd:element name="LocOverallHandbackStatusLookup" ma:index="75" nillable="true" ma:displayName="Loc Overall Handback Status" ma:default="" ma:list="{D8789D1B-66E7-4538-930C-3B8C6A9D68AA}" ma:internalName="LocOverallHandbackStatusLookup" ma:readOnly="true" ma:showField="OverallHandbackStatus" ma:web="e5d022ff-4ce9-4922-b5a4-f245e35e2aac">
      <xsd:simpleType>
        <xsd:restriction base="dms:Lookup"/>
      </xsd:simpleType>
    </xsd:element>
    <xsd:element name="LocOverallLocStatusLookup" ma:index="76" nillable="true" ma:displayName="Loc Overall Localize Status" ma:default="" ma:list="{D8789D1B-66E7-4538-930C-3B8C6A9D68AA}" ma:internalName="LocOverallLocStatusLookup" ma:readOnly="true" ma:showField="OverallLocStatus" ma:web="e5d022ff-4ce9-4922-b5a4-f245e35e2aac">
      <xsd:simpleType>
        <xsd:restriction base="dms:Lookup"/>
      </xsd:simpleType>
    </xsd:element>
    <xsd:element name="LocOverallPreviewStatusLookup" ma:index="77" nillable="true" ma:displayName="Loc Overall Preview Status" ma:default="" ma:list="{D8789D1B-66E7-4538-930C-3B8C6A9D68AA}" ma:internalName="LocOverallPreviewStatusLookup" ma:readOnly="true" ma:showField="OverallPreviewStatus" ma:web="e5d022ff-4ce9-4922-b5a4-f245e35e2aac">
      <xsd:simpleType>
        <xsd:restriction base="dms:Lookup"/>
      </xsd:simpleType>
    </xsd:element>
    <xsd:element name="LocOverallPublishStatusLookup" ma:index="78" nillable="true" ma:displayName="Loc Overall Publish Status" ma:default="" ma:list="{D8789D1B-66E7-4538-930C-3B8C6A9D68AA}" ma:internalName="LocOverallPublishStatusLookup" ma:readOnly="true" ma:showField="OverallPublishStatus" ma:web="e5d022ff-4ce9-4922-b5a4-f245e35e2aac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D8789D1B-66E7-4538-930C-3B8C6A9D68AA}" ma:internalName="LocProcessedForHandoffsLookup" ma:readOnly="true" ma:showField="ProcessedForHandoffs" ma:web="e5d022ff-4ce9-4922-b5a4-f245e35e2aac">
      <xsd:simpleType>
        <xsd:restriction base="dms:Lookup"/>
      </xsd:simpleType>
    </xsd:element>
    <xsd:element name="LocProcessedForMarketsLookup" ma:index="81" nillable="true" ma:displayName="Loc Processed For Markets" ma:default="" ma:list="{D8789D1B-66E7-4538-930C-3B8C6A9D68AA}" ma:internalName="LocProcessedForMarketsLookup" ma:readOnly="true" ma:showField="ProcessedForMarkets" ma:web="e5d022ff-4ce9-4922-b5a4-f245e35e2aac">
      <xsd:simpleType>
        <xsd:restriction base="dms:Lookup"/>
      </xsd:simpleType>
    </xsd:element>
    <xsd:element name="LocPublishedDependentAssetsLookup" ma:index="82" nillable="true" ma:displayName="Loc Published Dependent Assets" ma:default="" ma:list="{D8789D1B-66E7-4538-930C-3B8C6A9D68AA}" ma:internalName="LocPublishedDependentAssetsLookup" ma:readOnly="true" ma:showField="PublishedDependentAssets" ma:web="e5d022ff-4ce9-4922-b5a4-f245e35e2aac">
      <xsd:simpleType>
        <xsd:restriction base="dms:Lookup"/>
      </xsd:simpleType>
    </xsd:element>
    <xsd:element name="LocPublishedLinkedAssetsLookup" ma:index="83" nillable="true" ma:displayName="Loc Published Linked Assets" ma:default="" ma:list="{D8789D1B-66E7-4538-930C-3B8C6A9D68AA}" ma:internalName="LocPublishedLinkedAssetsLookup" ma:readOnly="true" ma:showField="PublishedLinkedAssets" ma:web="e5d022ff-4ce9-4922-b5a4-f245e35e2aac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63236a87-6c6d-4a5b-9fe1-c805ecae0bb8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5E053CDA-25E6-45C3-8DB3-AEDB8C2D0B9A}" ma:internalName="Markets" ma:readOnly="false" ma:showField="MarketName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E1DF242F-2A85-4892-885C-E072ACF78A23}" ma:internalName="NumOfRatingsLookup" ma:readOnly="true" ma:showField="NumOfRatings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E1DF242F-2A85-4892-885C-E072ACF78A23}" ma:internalName="PublishStatusLookup" ma:readOnly="false" ma:showField="PublishStatus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67a15031-dfad-40a3-960d-7cc941d4a98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2f397b98-bdf6-47da-a1ac-484548f5e091}" ma:internalName="TaxCatchAll" ma:showField="CatchAllData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2f397b98-bdf6-47da-a1ac-484548f5e091}" ma:internalName="TaxCatchAllLabel" ma:readOnly="true" ma:showField="CatchAllDataLabel" ma:web="e5d022ff-4ce9-4922-b5a4-f245e35e2a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BC980A5-125B-4905-B9E0-A2D494FA07ED}">
  <ds:schemaRefs>
    <ds:schemaRef ds:uri="e5d022ff-4ce9-4922-b5a4-f245e35e2aac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79DE4A6-BD31-40ED-B050-04874E4581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d022ff-4ce9-4922-b5a4-f245e35e2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133B698-7E54-43E0-86C9-B0C4BB82D2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Lista com marcadores SmartArt flutuantes</Template>
  <TotalTime>0</TotalTime>
  <Words>1714</Words>
  <Application>Microsoft Office PowerPoint</Application>
  <PresentationFormat>Apresentação na tela (4:3)</PresentationFormat>
  <Paragraphs>561</Paragraphs>
  <Slides>40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40</vt:i4>
      </vt:variant>
    </vt:vector>
  </HeadingPairs>
  <TitlesOfParts>
    <vt:vector size="56" baseType="lpstr">
      <vt:lpstr>Arial</vt:lpstr>
      <vt:lpstr>Arial Narrow</vt:lpstr>
      <vt:lpstr>Calibri</vt:lpstr>
      <vt:lpstr>Century Gothic</vt:lpstr>
      <vt:lpstr>Corbel</vt:lpstr>
      <vt:lpstr>Franklin Gothic Demi Cond</vt:lpstr>
      <vt:lpstr>Franklin Gothic Medium Cond</vt:lpstr>
      <vt:lpstr>Symbol</vt:lpstr>
      <vt:lpstr>Times New Roman</vt:lpstr>
      <vt:lpstr>Tw Cen MT</vt:lpstr>
      <vt:lpstr>Wingdings</vt:lpstr>
      <vt:lpstr>Floating_SmartArt_bullet_list_TP102011613</vt:lpstr>
      <vt:lpstr>Office Theme</vt:lpstr>
      <vt:lpstr>Tema do Office</vt:lpstr>
      <vt:lpstr>Circuito</vt:lpstr>
      <vt:lpstr>Base</vt:lpstr>
      <vt:lpstr>A PANDEMIA E OS REFLEXOS PARA OS RPPS</vt:lpstr>
      <vt:lpstr>Riscos de um regime previdenciário...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Prorrogações SPREV que impactaram...</vt:lpstr>
      <vt:lpstr>Prorrogações SPREV que impactaram...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REPENSAR “ATENDIMENTO”</vt:lpstr>
      <vt:lpstr>Apresentação do PowerPoint</vt:lpstr>
      <vt:lpstr>Apresentação do PowerPoint</vt:lpstr>
      <vt:lpstr>Apresentação do PowerPoint</vt:lpstr>
      <vt:lpstr>Obrigado!... equipe SRPPS!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2020-09-29T14:11:27Z</dcterms:created>
  <dcterms:modified xsi:type="dcterms:W3CDTF">2020-10-14T10:58:47Z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0x01010062057737089D604C8995D725789FFFFD0400C05BDBFCDB0BE84BA6AEC1D1A4F5E4CE</vt:lpwstr>
  </property>
</Properties>
</file>